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925" y="3067050"/>
            <a:ext cx="72961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E98572-1282-79C3-106D-884471F48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71546"/>
            <a:ext cx="10800000" cy="3915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4A7125-2DD7-444D-064C-B96B55E6A040}"/>
              </a:ext>
            </a:extLst>
          </p:cNvPr>
          <p:cNvSpPr/>
          <p:nvPr/>
        </p:nvSpPr>
        <p:spPr bwMode="auto">
          <a:xfrm>
            <a:off x="4823902" y="4396505"/>
            <a:ext cx="1714285" cy="4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266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3E6C84-3418-7194-5070-2F733D758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182D701-E0D2-E3BD-8128-921024D51A3F}"/>
              </a:ext>
            </a:extLst>
          </p:cNvPr>
          <p:cNvSpPr/>
          <p:nvPr/>
        </p:nvSpPr>
        <p:spPr bwMode="auto">
          <a:xfrm>
            <a:off x="2005714" y="3009555"/>
            <a:ext cx="295238" cy="3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A0EF915-A836-E08D-494D-72DAA3ED834F}"/>
              </a:ext>
            </a:extLst>
          </p:cNvPr>
          <p:cNvSpPr/>
          <p:nvPr/>
        </p:nvSpPr>
        <p:spPr bwMode="auto">
          <a:xfrm>
            <a:off x="1958095" y="3685933"/>
            <a:ext cx="371428" cy="32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63C534B-FC21-635E-E029-0CB15EBEAC64}"/>
              </a:ext>
            </a:extLst>
          </p:cNvPr>
          <p:cNvSpPr/>
          <p:nvPr/>
        </p:nvSpPr>
        <p:spPr bwMode="auto">
          <a:xfrm>
            <a:off x="1986666" y="4343257"/>
            <a:ext cx="323809" cy="34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3FDA289-593B-0C46-B412-BB7C5ED1694C}"/>
              </a:ext>
            </a:extLst>
          </p:cNvPr>
          <p:cNvSpPr/>
          <p:nvPr/>
        </p:nvSpPr>
        <p:spPr bwMode="auto">
          <a:xfrm>
            <a:off x="1986666" y="5019635"/>
            <a:ext cx="323809" cy="3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22F6BA0-4640-9249-32A8-68704E6270ED}"/>
              </a:ext>
            </a:extLst>
          </p:cNvPr>
          <p:cNvSpPr/>
          <p:nvPr/>
        </p:nvSpPr>
        <p:spPr bwMode="auto">
          <a:xfrm>
            <a:off x="1967619" y="5686486"/>
            <a:ext cx="361904" cy="3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4E1C51-0EEA-FE3D-DA07-744F3BCF2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275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C65AC2-017C-D263-00FD-BBD7E78C2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1D2B5E1-2034-0E1C-8006-1D9FC3FA3A7F}"/>
              </a:ext>
            </a:extLst>
          </p:cNvPr>
          <p:cNvSpPr/>
          <p:nvPr/>
        </p:nvSpPr>
        <p:spPr bwMode="auto">
          <a:xfrm>
            <a:off x="8481904" y="2143116"/>
            <a:ext cx="1104761" cy="62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C948DDA-9D7C-B8B9-790F-D48812FF47C2}"/>
              </a:ext>
            </a:extLst>
          </p:cNvPr>
          <p:cNvSpPr/>
          <p:nvPr/>
        </p:nvSpPr>
        <p:spPr bwMode="auto">
          <a:xfrm>
            <a:off x="3529523" y="3723811"/>
            <a:ext cx="942857" cy="4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0A18A14-8E61-CFA7-4847-511BB53B43A3}"/>
              </a:ext>
            </a:extLst>
          </p:cNvPr>
          <p:cNvSpPr/>
          <p:nvPr/>
        </p:nvSpPr>
        <p:spPr bwMode="auto">
          <a:xfrm>
            <a:off x="8500952" y="3723811"/>
            <a:ext cx="971428" cy="4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F64CBC7-E8E7-A3E9-73A3-5AD4FCB3AC1A}"/>
              </a:ext>
            </a:extLst>
          </p:cNvPr>
          <p:cNvSpPr/>
          <p:nvPr/>
        </p:nvSpPr>
        <p:spPr bwMode="auto">
          <a:xfrm>
            <a:off x="3529523" y="5209819"/>
            <a:ext cx="733333" cy="4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2D66DDC-1257-B754-84C8-8892E155FF42}"/>
              </a:ext>
            </a:extLst>
          </p:cNvPr>
          <p:cNvSpPr/>
          <p:nvPr/>
        </p:nvSpPr>
        <p:spPr bwMode="auto">
          <a:xfrm>
            <a:off x="8462857" y="5286388"/>
            <a:ext cx="1047619" cy="4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19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EC5843-A09B-4231-A0DB-0E7F963267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CA6724-AC3F-8B2F-F4F7-B0913158707E}"/>
              </a:ext>
            </a:extLst>
          </p:cNvPr>
          <p:cNvSpPr/>
          <p:nvPr/>
        </p:nvSpPr>
        <p:spPr bwMode="auto">
          <a:xfrm>
            <a:off x="1986666" y="1751862"/>
            <a:ext cx="323809" cy="342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8B2D774-650B-DCA2-CECA-243F7B0E9757}"/>
              </a:ext>
            </a:extLst>
          </p:cNvPr>
          <p:cNvSpPr/>
          <p:nvPr/>
        </p:nvSpPr>
        <p:spPr bwMode="auto">
          <a:xfrm>
            <a:off x="2005714" y="3094798"/>
            <a:ext cx="295238" cy="32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4A573D5-7202-130F-9444-DAE5B2400EDA}"/>
              </a:ext>
            </a:extLst>
          </p:cNvPr>
          <p:cNvSpPr/>
          <p:nvPr/>
        </p:nvSpPr>
        <p:spPr bwMode="auto">
          <a:xfrm>
            <a:off x="1958095" y="4437734"/>
            <a:ext cx="371428" cy="32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807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1C1D0D-AEBA-6096-EADE-7142BC2FE3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34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E8A356B-649B-9628-343C-8A1A4655493D}"/>
              </a:ext>
            </a:extLst>
          </p:cNvPr>
          <p:cNvSpPr/>
          <p:nvPr/>
        </p:nvSpPr>
        <p:spPr bwMode="auto">
          <a:xfrm>
            <a:off x="1234285" y="961482"/>
            <a:ext cx="285714" cy="324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6C1A9A50-CF1A-3C14-F9C5-C3237D4AF0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2248493"/>
            <a:ext cx="10800000" cy="3180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F0DCE00-6191-FA98-25BD-BC266991AB48}"/>
              </a:ext>
            </a:extLst>
          </p:cNvPr>
          <p:cNvSpPr/>
          <p:nvPr/>
        </p:nvSpPr>
        <p:spPr bwMode="auto">
          <a:xfrm>
            <a:off x="1161950" y="2296252"/>
            <a:ext cx="314285" cy="334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832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79FC71-2E41-D2EE-29CA-54C0AA820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6E20B89-5892-FE0E-C74F-40A1169BC5DF}"/>
              </a:ext>
            </a:extLst>
          </p:cNvPr>
          <p:cNvSpPr/>
          <p:nvPr/>
        </p:nvSpPr>
        <p:spPr bwMode="auto">
          <a:xfrm>
            <a:off x="1958095" y="1733194"/>
            <a:ext cx="361904" cy="32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78A274C-4878-08B1-BB57-74CFB8BE5235}"/>
              </a:ext>
            </a:extLst>
          </p:cNvPr>
          <p:cNvSpPr/>
          <p:nvPr/>
        </p:nvSpPr>
        <p:spPr bwMode="auto">
          <a:xfrm>
            <a:off x="1996190" y="3657924"/>
            <a:ext cx="295238" cy="32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80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F06B6C4-30DF-6630-BC2A-323069255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D6D8F42-94C9-1CD2-320F-3531215C5845}"/>
              </a:ext>
            </a:extLst>
          </p:cNvPr>
          <p:cNvSpPr/>
          <p:nvPr/>
        </p:nvSpPr>
        <p:spPr bwMode="auto">
          <a:xfrm>
            <a:off x="1224761" y="961384"/>
            <a:ext cx="295238" cy="3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3DB480-8ECF-548C-E015-CFDCFCADC3C8}"/>
              </a:ext>
            </a:extLst>
          </p:cNvPr>
          <p:cNvSpPr/>
          <p:nvPr/>
        </p:nvSpPr>
        <p:spPr bwMode="auto">
          <a:xfrm>
            <a:off x="1196190" y="2885948"/>
            <a:ext cx="371428" cy="32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396DF4E-D916-30F8-3461-D5A94A34100B}"/>
              </a:ext>
            </a:extLst>
          </p:cNvPr>
          <p:cNvSpPr/>
          <p:nvPr/>
        </p:nvSpPr>
        <p:spPr bwMode="auto">
          <a:xfrm>
            <a:off x="1177142" y="4810513"/>
            <a:ext cx="371428" cy="323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398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BB111D-A410-5DC8-2802-1CAD30066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0659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