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8488" y="3014663"/>
            <a:ext cx="59150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14E5FC-A7F9-45EA-47D8-315AF4DF1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0900AE1-B878-0318-E2BD-880B5CB52C0E}"/>
              </a:ext>
            </a:extLst>
          </p:cNvPr>
          <p:cNvSpPr/>
          <p:nvPr/>
        </p:nvSpPr>
        <p:spPr bwMode="auto">
          <a:xfrm>
            <a:off x="1605714" y="1925583"/>
            <a:ext cx="228571" cy="2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2168E30-4F25-9DB7-C680-E3E473FD61BD}"/>
              </a:ext>
            </a:extLst>
          </p:cNvPr>
          <p:cNvSpPr/>
          <p:nvPr/>
        </p:nvSpPr>
        <p:spPr bwMode="auto">
          <a:xfrm>
            <a:off x="1605714" y="2555500"/>
            <a:ext cx="238095" cy="2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3714224-87C5-2012-C9E4-7F6211BC897B}"/>
              </a:ext>
            </a:extLst>
          </p:cNvPr>
          <p:cNvSpPr/>
          <p:nvPr/>
        </p:nvSpPr>
        <p:spPr bwMode="auto">
          <a:xfrm>
            <a:off x="1596190" y="3185418"/>
            <a:ext cx="266666" cy="2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653886A-E3E0-7D42-FFB2-35F276D4349C}"/>
              </a:ext>
            </a:extLst>
          </p:cNvPr>
          <p:cNvSpPr/>
          <p:nvPr/>
        </p:nvSpPr>
        <p:spPr bwMode="auto">
          <a:xfrm>
            <a:off x="1567619" y="3824880"/>
            <a:ext cx="304761" cy="2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FB7DDE4-BF60-2040-FA80-A9AD749A320E}"/>
              </a:ext>
            </a:extLst>
          </p:cNvPr>
          <p:cNvSpPr/>
          <p:nvPr/>
        </p:nvSpPr>
        <p:spPr bwMode="auto">
          <a:xfrm>
            <a:off x="1596190" y="4454798"/>
            <a:ext cx="257142" cy="257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465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A29054-CCC4-B3B5-82B2-301F9F8FD9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CEAD2B4-0DD8-9894-3229-15A05FC8E200}"/>
              </a:ext>
            </a:extLst>
          </p:cNvPr>
          <p:cNvSpPr/>
          <p:nvPr/>
        </p:nvSpPr>
        <p:spPr bwMode="auto">
          <a:xfrm>
            <a:off x="3900952" y="2967059"/>
            <a:ext cx="1028571" cy="39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31BC876-49F4-E5BC-73BF-AE4B4332C56B}"/>
              </a:ext>
            </a:extLst>
          </p:cNvPr>
          <p:cNvSpPr/>
          <p:nvPr/>
        </p:nvSpPr>
        <p:spPr bwMode="auto">
          <a:xfrm>
            <a:off x="2491428" y="3637722"/>
            <a:ext cx="1761904" cy="47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19F6021-F69C-17E4-8210-263558EC0714}"/>
              </a:ext>
            </a:extLst>
          </p:cNvPr>
          <p:cNvSpPr/>
          <p:nvPr/>
        </p:nvSpPr>
        <p:spPr bwMode="auto">
          <a:xfrm>
            <a:off x="2005714" y="4409206"/>
            <a:ext cx="933333" cy="47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0222E0D-37B4-A4EF-F78D-84C500014FB2}"/>
              </a:ext>
            </a:extLst>
          </p:cNvPr>
          <p:cNvSpPr/>
          <p:nvPr/>
        </p:nvSpPr>
        <p:spPr bwMode="auto">
          <a:xfrm>
            <a:off x="2524100" y="5214950"/>
            <a:ext cx="348280" cy="28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065680F-4402-ADFA-746D-939A690F2948}"/>
              </a:ext>
            </a:extLst>
          </p:cNvPr>
          <p:cNvSpPr/>
          <p:nvPr/>
        </p:nvSpPr>
        <p:spPr bwMode="auto">
          <a:xfrm>
            <a:off x="7500952" y="5333081"/>
            <a:ext cx="590477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801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EA76F81-F5C7-B912-28E1-955F1238CE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438" y="1214422"/>
            <a:ext cx="10800000" cy="287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64860CB-84CC-3BEA-A475-2AE7DCB823DE}"/>
              </a:ext>
            </a:extLst>
          </p:cNvPr>
          <p:cNvSpPr/>
          <p:nvPr/>
        </p:nvSpPr>
        <p:spPr bwMode="auto">
          <a:xfrm>
            <a:off x="2781914" y="1939738"/>
            <a:ext cx="257142" cy="25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A7EBE67-62D9-8025-4C05-6731054F26BA}"/>
              </a:ext>
            </a:extLst>
          </p:cNvPr>
          <p:cNvSpPr/>
          <p:nvPr/>
        </p:nvSpPr>
        <p:spPr bwMode="auto">
          <a:xfrm>
            <a:off x="2743818" y="3132692"/>
            <a:ext cx="266666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EAE3C078-708F-293B-ADDC-C970934016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023"/>
          <a:stretch>
            <a:fillRect/>
          </a:stretch>
        </p:blipFill>
        <p:spPr>
          <a:xfrm>
            <a:off x="7381884" y="1214422"/>
            <a:ext cx="4209554" cy="371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731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E3C078-708F-293B-ADDC-C970934016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4C78D5-ED4B-422F-EDA5-A7506B3FCFAD}"/>
              </a:ext>
            </a:extLst>
          </p:cNvPr>
          <p:cNvSpPr/>
          <p:nvPr/>
        </p:nvSpPr>
        <p:spPr bwMode="auto">
          <a:xfrm>
            <a:off x="2100952" y="1066145"/>
            <a:ext cx="295238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0DEE39B-F0F6-30ED-F67A-787AF938405F}"/>
              </a:ext>
            </a:extLst>
          </p:cNvPr>
          <p:cNvSpPr/>
          <p:nvPr/>
        </p:nvSpPr>
        <p:spPr bwMode="auto">
          <a:xfrm>
            <a:off x="2196190" y="3438087"/>
            <a:ext cx="238095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14FB1EC-0FA1-4BCF-51FA-F5F82F957254}"/>
              </a:ext>
            </a:extLst>
          </p:cNvPr>
          <p:cNvSpPr/>
          <p:nvPr/>
        </p:nvSpPr>
        <p:spPr bwMode="auto">
          <a:xfrm>
            <a:off x="4691428" y="4038217"/>
            <a:ext cx="228571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52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B57394-E0F1-0DE4-574B-05BA9CAD4A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295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4EAC94-6598-A0B0-6D73-980D1334AD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DAF9DA9-943E-D215-0D93-6E2930157032}"/>
              </a:ext>
            </a:extLst>
          </p:cNvPr>
          <p:cNvSpPr/>
          <p:nvPr/>
        </p:nvSpPr>
        <p:spPr bwMode="auto">
          <a:xfrm>
            <a:off x="1081904" y="971088"/>
            <a:ext cx="257142" cy="257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21434DE-22AD-D0B7-08E8-A5A122E3E63F}"/>
              </a:ext>
            </a:extLst>
          </p:cNvPr>
          <p:cNvSpPr/>
          <p:nvPr/>
        </p:nvSpPr>
        <p:spPr bwMode="auto">
          <a:xfrm>
            <a:off x="1062857" y="2163501"/>
            <a:ext cx="295238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AD2F951-6C41-2360-074C-BBB25DEE1151}"/>
              </a:ext>
            </a:extLst>
          </p:cNvPr>
          <p:cNvSpPr/>
          <p:nvPr/>
        </p:nvSpPr>
        <p:spPr bwMode="auto">
          <a:xfrm>
            <a:off x="1091428" y="3355914"/>
            <a:ext cx="238095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191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434CD4-A9EF-3ADB-D82C-C73062E813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F6E223C-A3C2-6B60-0354-F33313C848ED}"/>
              </a:ext>
            </a:extLst>
          </p:cNvPr>
          <p:cNvSpPr/>
          <p:nvPr/>
        </p:nvSpPr>
        <p:spPr bwMode="auto">
          <a:xfrm>
            <a:off x="1081904" y="942565"/>
            <a:ext cx="257142" cy="25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C52B8A8-7993-CBAE-DCB5-E8080A31B4A4}"/>
              </a:ext>
            </a:extLst>
          </p:cNvPr>
          <p:cNvSpPr/>
          <p:nvPr/>
        </p:nvSpPr>
        <p:spPr bwMode="auto">
          <a:xfrm>
            <a:off x="1062857" y="2126415"/>
            <a:ext cx="295238" cy="248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941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DDEC44-636A-BE17-79A8-799A7C472B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F863A46-61D4-7312-89C7-C418E208DF09}"/>
              </a:ext>
            </a:extLst>
          </p:cNvPr>
          <p:cNvSpPr/>
          <p:nvPr/>
        </p:nvSpPr>
        <p:spPr bwMode="auto">
          <a:xfrm>
            <a:off x="10239404" y="785794"/>
            <a:ext cx="1714512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2786058"/>
            <a:ext cx="1214446" cy="55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2786058"/>
            <a:ext cx="1214446" cy="55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72" y="2786058"/>
            <a:ext cx="1214446" cy="55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9074" y="2786058"/>
            <a:ext cx="1214446" cy="55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0776" y="2786058"/>
            <a:ext cx="1214446" cy="55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8F8AA8-6A30-FE3D-D3F0-FF17E487A5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053669F-9AFD-A00F-3985-113BC4AF5D06}"/>
              </a:ext>
            </a:extLst>
          </p:cNvPr>
          <p:cNvSpPr/>
          <p:nvPr/>
        </p:nvSpPr>
        <p:spPr bwMode="auto">
          <a:xfrm>
            <a:off x="1596190" y="1809301"/>
            <a:ext cx="238095" cy="24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94391D2-7576-07ED-9A7A-9958A55B618E}"/>
              </a:ext>
            </a:extLst>
          </p:cNvPr>
          <p:cNvSpPr/>
          <p:nvPr/>
        </p:nvSpPr>
        <p:spPr bwMode="auto">
          <a:xfrm>
            <a:off x="1596190" y="3467034"/>
            <a:ext cx="238095" cy="24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8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675565-D605-0278-EE87-B3939434DB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F00F79-08A7-F61F-4E8F-AB9CFC324424}"/>
              </a:ext>
            </a:extLst>
          </p:cNvPr>
          <p:cNvSpPr/>
          <p:nvPr/>
        </p:nvSpPr>
        <p:spPr bwMode="auto">
          <a:xfrm>
            <a:off x="1081904" y="1189995"/>
            <a:ext cx="257142" cy="24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053D32F-3F2C-B0B6-EFAE-FF776CD7F14F}"/>
              </a:ext>
            </a:extLst>
          </p:cNvPr>
          <p:cNvSpPr/>
          <p:nvPr/>
        </p:nvSpPr>
        <p:spPr bwMode="auto">
          <a:xfrm>
            <a:off x="1053333" y="2847558"/>
            <a:ext cx="295238" cy="24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FCE26DE-58B4-1246-8B25-ACE72773F40E}"/>
              </a:ext>
            </a:extLst>
          </p:cNvPr>
          <p:cNvSpPr/>
          <p:nvPr/>
        </p:nvSpPr>
        <p:spPr bwMode="auto">
          <a:xfrm>
            <a:off x="1081904" y="4495594"/>
            <a:ext cx="257142" cy="257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082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5E3BA3-F139-EF22-8BD7-A8808DE79B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614A4D6-F649-3EF9-192F-E730AD86CC10}"/>
              </a:ext>
            </a:extLst>
          </p:cNvPr>
          <p:cNvSpPr/>
          <p:nvPr/>
        </p:nvSpPr>
        <p:spPr bwMode="auto">
          <a:xfrm>
            <a:off x="1939047" y="3061922"/>
            <a:ext cx="238095" cy="23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CCE5464-9F5C-01B9-1C1A-118BD21BAF03}"/>
              </a:ext>
            </a:extLst>
          </p:cNvPr>
          <p:cNvSpPr/>
          <p:nvPr/>
        </p:nvSpPr>
        <p:spPr bwMode="auto">
          <a:xfrm>
            <a:off x="4091428" y="3052375"/>
            <a:ext cx="219047" cy="24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F27BB3D-813B-9C80-76F3-A3B1CE0F790F}"/>
              </a:ext>
            </a:extLst>
          </p:cNvPr>
          <p:cNvSpPr/>
          <p:nvPr/>
        </p:nvSpPr>
        <p:spPr bwMode="auto">
          <a:xfrm>
            <a:off x="6139047" y="3061922"/>
            <a:ext cx="228571" cy="24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F8DB9DE-3C6F-9C99-42FE-57F940D1EFF5}"/>
              </a:ext>
            </a:extLst>
          </p:cNvPr>
          <p:cNvSpPr/>
          <p:nvPr/>
        </p:nvSpPr>
        <p:spPr bwMode="auto">
          <a:xfrm>
            <a:off x="8205714" y="3061922"/>
            <a:ext cx="161904" cy="23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5316F25-3993-2CC5-75AB-382599020278}"/>
              </a:ext>
            </a:extLst>
          </p:cNvPr>
          <p:cNvSpPr/>
          <p:nvPr/>
        </p:nvSpPr>
        <p:spPr bwMode="auto">
          <a:xfrm>
            <a:off x="10215238" y="3052375"/>
            <a:ext cx="228571" cy="25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562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8CF310-14F8-9687-CDED-DB105ECA26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B2C888-3E43-0FF2-592A-C467DACE5DDD}"/>
              </a:ext>
            </a:extLst>
          </p:cNvPr>
          <p:cNvSpPr/>
          <p:nvPr/>
        </p:nvSpPr>
        <p:spPr bwMode="auto">
          <a:xfrm>
            <a:off x="1624761" y="1591138"/>
            <a:ext cx="238095" cy="257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848762-EFB9-CFF6-E043-60EB1CCE81E9}"/>
              </a:ext>
            </a:extLst>
          </p:cNvPr>
          <p:cNvSpPr/>
          <p:nvPr/>
        </p:nvSpPr>
        <p:spPr bwMode="auto">
          <a:xfrm>
            <a:off x="1586666" y="2802623"/>
            <a:ext cx="304761" cy="257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499D4EC-48DF-3BB0-A7CB-0ABB1AA65F31}"/>
              </a:ext>
            </a:extLst>
          </p:cNvPr>
          <p:cNvSpPr/>
          <p:nvPr/>
        </p:nvSpPr>
        <p:spPr bwMode="auto">
          <a:xfrm>
            <a:off x="1596190" y="3413134"/>
            <a:ext cx="295238" cy="24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110CFAC-174A-8B51-78FD-950EB8958AB7}"/>
              </a:ext>
            </a:extLst>
          </p:cNvPr>
          <p:cNvSpPr/>
          <p:nvPr/>
        </p:nvSpPr>
        <p:spPr bwMode="auto">
          <a:xfrm>
            <a:off x="1615238" y="4014107"/>
            <a:ext cx="257142" cy="257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55074C4-B74F-DF0D-DF5F-7372F71B062C}"/>
              </a:ext>
            </a:extLst>
          </p:cNvPr>
          <p:cNvSpPr/>
          <p:nvPr/>
        </p:nvSpPr>
        <p:spPr bwMode="auto">
          <a:xfrm>
            <a:off x="1615238" y="4615080"/>
            <a:ext cx="257142" cy="267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280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53C52B-C40D-B1D5-C31A-D80B37E616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6EFEBCD-E510-1B41-55EE-37CCC83DAA3B}"/>
              </a:ext>
            </a:extLst>
          </p:cNvPr>
          <p:cNvSpPr/>
          <p:nvPr/>
        </p:nvSpPr>
        <p:spPr bwMode="auto">
          <a:xfrm>
            <a:off x="1596190" y="2764067"/>
            <a:ext cx="295238" cy="247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FD06BB6-859F-496C-2076-B56E4F199566}"/>
              </a:ext>
            </a:extLst>
          </p:cNvPr>
          <p:cNvSpPr/>
          <p:nvPr/>
        </p:nvSpPr>
        <p:spPr bwMode="auto">
          <a:xfrm>
            <a:off x="1615238" y="3975302"/>
            <a:ext cx="266666" cy="257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87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5749EB-A9E7-6050-A229-771362D1F9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3AB5513-CB3A-8629-70EE-0F894E65AF26}"/>
              </a:ext>
            </a:extLst>
          </p:cNvPr>
          <p:cNvSpPr/>
          <p:nvPr/>
        </p:nvSpPr>
        <p:spPr bwMode="auto">
          <a:xfrm>
            <a:off x="1110476" y="1008992"/>
            <a:ext cx="238095" cy="24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6DD6587-D759-B7BA-094B-1ED6D3FF512E}"/>
              </a:ext>
            </a:extLst>
          </p:cNvPr>
          <p:cNvSpPr/>
          <p:nvPr/>
        </p:nvSpPr>
        <p:spPr bwMode="auto">
          <a:xfrm>
            <a:off x="1091428" y="2218788"/>
            <a:ext cx="266666" cy="266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D1AF39F-C7D2-88A8-5963-5067E584C91B}"/>
              </a:ext>
            </a:extLst>
          </p:cNvPr>
          <p:cNvSpPr/>
          <p:nvPr/>
        </p:nvSpPr>
        <p:spPr bwMode="auto">
          <a:xfrm>
            <a:off x="1072380" y="4038244"/>
            <a:ext cx="304761" cy="2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977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879BE4-21E6-3ED5-13B5-B606E53422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1701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F0B6610-C427-0DFF-2C25-1A86CC399D91}"/>
              </a:ext>
            </a:extLst>
          </p:cNvPr>
          <p:cNvSpPr/>
          <p:nvPr/>
        </p:nvSpPr>
        <p:spPr bwMode="auto">
          <a:xfrm>
            <a:off x="1841049" y="2855778"/>
            <a:ext cx="242146" cy="242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2AC305-A5E6-4FC5-7678-093DBA091E0B}"/>
              </a:ext>
            </a:extLst>
          </p:cNvPr>
          <p:cNvSpPr/>
          <p:nvPr/>
        </p:nvSpPr>
        <p:spPr bwMode="auto">
          <a:xfrm>
            <a:off x="3832032" y="2864751"/>
            <a:ext cx="278020" cy="23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685B9A5-7A20-0A9F-6FCF-018CCD78E331}"/>
              </a:ext>
            </a:extLst>
          </p:cNvPr>
          <p:cNvSpPr/>
          <p:nvPr/>
        </p:nvSpPr>
        <p:spPr bwMode="auto">
          <a:xfrm>
            <a:off x="5840953" y="2864751"/>
            <a:ext cx="206273" cy="23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1542BF3-3157-EEBF-434F-8AD605A84A24}"/>
              </a:ext>
            </a:extLst>
          </p:cNvPr>
          <p:cNvSpPr/>
          <p:nvPr/>
        </p:nvSpPr>
        <p:spPr bwMode="auto">
          <a:xfrm>
            <a:off x="7805031" y="2864751"/>
            <a:ext cx="224209" cy="23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7AB766C-0146-CA93-CF43-C67DE82FB6E8}"/>
              </a:ext>
            </a:extLst>
          </p:cNvPr>
          <p:cNvSpPr/>
          <p:nvPr/>
        </p:nvSpPr>
        <p:spPr bwMode="auto">
          <a:xfrm>
            <a:off x="9760141" y="2864751"/>
            <a:ext cx="242145" cy="23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18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37</cp:revision>
  <dcterms:created xsi:type="dcterms:W3CDTF">2015-09-16T06:52:26Z</dcterms:created>
  <dcterms:modified xsi:type="dcterms:W3CDTF">2024-08-21T06:05:05Z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