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69" r:id="rId4"/>
    <p:sldId id="368" r:id="rId5"/>
    <p:sldId id="367" r:id="rId6"/>
    <p:sldId id="366" r:id="rId7"/>
    <p:sldId id="364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6075" y="3119438"/>
            <a:ext cx="64198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1FB314F-24DF-92B4-5684-F8A57FC349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8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1158" y="3714752"/>
            <a:ext cx="12287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38581" y="3714752"/>
            <a:ext cx="12287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9008" y="3714752"/>
            <a:ext cx="1285884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10710" y="3714752"/>
            <a:ext cx="12287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1158" y="4857760"/>
            <a:ext cx="12287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38581" y="4857760"/>
            <a:ext cx="12287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9008" y="4857760"/>
            <a:ext cx="1357322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10710" y="4833952"/>
            <a:ext cx="12287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588" y="857232"/>
            <a:ext cx="6457971" cy="5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连接符 6"/>
          <p:cNvCxnSpPr/>
          <p:nvPr/>
        </p:nvCxnSpPr>
        <p:spPr>
          <a:xfrm rot="16200000" flipH="1">
            <a:off x="4131455" y="2178835"/>
            <a:ext cx="1357322" cy="114300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5400000" flipH="1" flipV="1">
            <a:off x="4131455" y="2178835"/>
            <a:ext cx="1285884" cy="1214446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16200000" flipH="1">
            <a:off x="4131455" y="4750603"/>
            <a:ext cx="1357322" cy="1285884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5400000" flipH="1" flipV="1">
            <a:off x="4167174" y="4857760"/>
            <a:ext cx="1285884" cy="114300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3062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4BE15EB-3E38-EA7E-7AA0-0FF299FB65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9003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3645796-183E-10C2-62A4-0EEBBEC53AA7}"/>
              </a:ext>
            </a:extLst>
          </p:cNvPr>
          <p:cNvSpPr/>
          <p:nvPr/>
        </p:nvSpPr>
        <p:spPr bwMode="auto">
          <a:xfrm>
            <a:off x="1889882" y="2495838"/>
            <a:ext cx="296835" cy="296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07E43F8-2145-8067-E440-428751EF721D}"/>
              </a:ext>
            </a:extLst>
          </p:cNvPr>
          <p:cNvSpPr/>
          <p:nvPr/>
        </p:nvSpPr>
        <p:spPr bwMode="auto">
          <a:xfrm>
            <a:off x="1898613" y="3360320"/>
            <a:ext cx="270644" cy="30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A6DBDCE-E487-4812-A83E-764697B3BFC1}"/>
              </a:ext>
            </a:extLst>
          </p:cNvPr>
          <p:cNvSpPr/>
          <p:nvPr/>
        </p:nvSpPr>
        <p:spPr bwMode="auto">
          <a:xfrm>
            <a:off x="1907343" y="4233534"/>
            <a:ext cx="244453" cy="296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B9B933D-75BC-C6E2-8B66-7125698357A5}"/>
              </a:ext>
            </a:extLst>
          </p:cNvPr>
          <p:cNvSpPr/>
          <p:nvPr/>
        </p:nvSpPr>
        <p:spPr bwMode="auto">
          <a:xfrm>
            <a:off x="1863691" y="5106749"/>
            <a:ext cx="331757" cy="296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BD09A16-0212-B360-63F1-0F1A74884EB8}"/>
              </a:ext>
            </a:extLst>
          </p:cNvPr>
          <p:cNvSpPr/>
          <p:nvPr/>
        </p:nvSpPr>
        <p:spPr bwMode="auto">
          <a:xfrm>
            <a:off x="1889882" y="5971231"/>
            <a:ext cx="288105" cy="30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630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A03E592-CEAC-26D5-9E03-A48B9CF7F4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381" y="827999"/>
            <a:ext cx="10800000" cy="5310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7183486-EB9E-FD23-69C4-114E2D81D20E}"/>
              </a:ext>
            </a:extLst>
          </p:cNvPr>
          <p:cNvSpPr/>
          <p:nvPr/>
        </p:nvSpPr>
        <p:spPr bwMode="auto">
          <a:xfrm>
            <a:off x="7167714" y="3554545"/>
            <a:ext cx="314284" cy="343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D36CA2A-DA6E-E7FF-3442-319DC6ECBD46}"/>
              </a:ext>
            </a:extLst>
          </p:cNvPr>
          <p:cNvSpPr/>
          <p:nvPr/>
        </p:nvSpPr>
        <p:spPr bwMode="auto">
          <a:xfrm>
            <a:off x="2977238" y="4507883"/>
            <a:ext cx="285714" cy="324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4A2D639-1583-A24C-CE16-B75961FBD60F}"/>
              </a:ext>
            </a:extLst>
          </p:cNvPr>
          <p:cNvSpPr/>
          <p:nvPr/>
        </p:nvSpPr>
        <p:spPr bwMode="auto">
          <a:xfrm>
            <a:off x="4234381" y="5461220"/>
            <a:ext cx="361904" cy="324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DCF077CC-256B-AB07-7E00-D28A1268C6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0962"/>
          <a:stretch>
            <a:fillRect/>
          </a:stretch>
        </p:blipFill>
        <p:spPr>
          <a:xfrm>
            <a:off x="8024826" y="1785926"/>
            <a:ext cx="4044315" cy="3396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970240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EF70A8B-B03F-3C6F-8C3B-7B0DF6C18D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8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C5403E2-519A-A344-B730-729C37130314}"/>
              </a:ext>
            </a:extLst>
          </p:cNvPr>
          <p:cNvSpPr/>
          <p:nvPr/>
        </p:nvSpPr>
        <p:spPr bwMode="auto">
          <a:xfrm>
            <a:off x="3796190" y="2038993"/>
            <a:ext cx="276190" cy="324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2413BF1-DEB9-112A-8EC6-08346873E593}"/>
              </a:ext>
            </a:extLst>
          </p:cNvPr>
          <p:cNvSpPr/>
          <p:nvPr/>
        </p:nvSpPr>
        <p:spPr bwMode="auto">
          <a:xfrm>
            <a:off x="3805714" y="3936535"/>
            <a:ext cx="323809" cy="324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DCF077CC-256B-AB07-7E00-D28A1268C6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0962"/>
          <a:stretch>
            <a:fillRect/>
          </a:stretch>
        </p:blipFill>
        <p:spPr>
          <a:xfrm>
            <a:off x="7167570" y="1285860"/>
            <a:ext cx="4044315" cy="3396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35958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EEE1505-4402-408E-514C-E1AC3B4CFE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0653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9C46B6C-1FD0-A9F2-456E-86A4BBC39C07}"/>
              </a:ext>
            </a:extLst>
          </p:cNvPr>
          <p:cNvSpPr/>
          <p:nvPr/>
        </p:nvSpPr>
        <p:spPr bwMode="auto">
          <a:xfrm>
            <a:off x="1783222" y="2842625"/>
            <a:ext cx="231830" cy="271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4FA7475-F29A-C933-22A4-90AFCF8E7944}"/>
              </a:ext>
            </a:extLst>
          </p:cNvPr>
          <p:cNvSpPr/>
          <p:nvPr/>
        </p:nvSpPr>
        <p:spPr bwMode="auto">
          <a:xfrm>
            <a:off x="6020121" y="2842625"/>
            <a:ext cx="159883" cy="263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2EFB947-99DE-1ABF-32F8-43C54EE9D7BE}"/>
              </a:ext>
            </a:extLst>
          </p:cNvPr>
          <p:cNvSpPr/>
          <p:nvPr/>
        </p:nvSpPr>
        <p:spPr bwMode="auto">
          <a:xfrm>
            <a:off x="1775227" y="5312941"/>
            <a:ext cx="247818" cy="263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F98518C-CF56-94F5-FE9E-0F312EB9A2BA}"/>
              </a:ext>
            </a:extLst>
          </p:cNvPr>
          <p:cNvSpPr/>
          <p:nvPr/>
        </p:nvSpPr>
        <p:spPr bwMode="auto">
          <a:xfrm>
            <a:off x="5996139" y="5312941"/>
            <a:ext cx="223836" cy="263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402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2024-08-21T01:36:56Z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