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69" r:id="rId7"/>
    <p:sldId id="368" r:id="rId8"/>
    <p:sldId id="367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3163" y="3071813"/>
            <a:ext cx="73056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274FC0-8E3E-2398-2ACD-F3091B4C77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FF5F82C-95FC-D8FB-200C-911520EA13F9}"/>
              </a:ext>
            </a:extLst>
          </p:cNvPr>
          <p:cNvSpPr/>
          <p:nvPr/>
        </p:nvSpPr>
        <p:spPr bwMode="auto">
          <a:xfrm>
            <a:off x="1577142" y="1724459"/>
            <a:ext cx="1780952" cy="42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C1E997B-C922-FD95-9F77-8A382150C4B0}"/>
              </a:ext>
            </a:extLst>
          </p:cNvPr>
          <p:cNvSpPr/>
          <p:nvPr/>
        </p:nvSpPr>
        <p:spPr bwMode="auto">
          <a:xfrm>
            <a:off x="1577142" y="3278959"/>
            <a:ext cx="1780952" cy="42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545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734DC68-6112-A65D-6305-1C13D1B98D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1674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2714620"/>
            <a:ext cx="4071965" cy="79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95934" y="2643182"/>
            <a:ext cx="4143403" cy="9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38216" y="3725434"/>
            <a:ext cx="4071965" cy="9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95934" y="3714753"/>
            <a:ext cx="414726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66778" y="4786322"/>
            <a:ext cx="4143404" cy="841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95934" y="4714883"/>
            <a:ext cx="4071966" cy="9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66778" y="5705475"/>
            <a:ext cx="4214841" cy="94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2BF5B0F-5586-8233-C9F3-43A9CB848F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17B3E4-C3C7-F7B0-17E5-78385048ADFF}"/>
              </a:ext>
            </a:extLst>
          </p:cNvPr>
          <p:cNvSpPr/>
          <p:nvPr/>
        </p:nvSpPr>
        <p:spPr bwMode="auto">
          <a:xfrm>
            <a:off x="1996190" y="3478730"/>
            <a:ext cx="285714" cy="3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BB207F9-C1A7-4FF6-A4DE-6B2C23B12D60}"/>
              </a:ext>
            </a:extLst>
          </p:cNvPr>
          <p:cNvSpPr/>
          <p:nvPr/>
        </p:nvSpPr>
        <p:spPr bwMode="auto">
          <a:xfrm>
            <a:off x="1977142" y="4174786"/>
            <a:ext cx="314285" cy="33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DF7FE5C-0068-5F8D-2A75-63836FBC4FDE}"/>
              </a:ext>
            </a:extLst>
          </p:cNvPr>
          <p:cNvSpPr/>
          <p:nvPr/>
        </p:nvSpPr>
        <p:spPr bwMode="auto">
          <a:xfrm>
            <a:off x="1977142" y="4899447"/>
            <a:ext cx="323809" cy="3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82E0A61-5DAB-6841-89D7-6236861AAFDF}"/>
              </a:ext>
            </a:extLst>
          </p:cNvPr>
          <p:cNvSpPr/>
          <p:nvPr/>
        </p:nvSpPr>
        <p:spPr bwMode="auto">
          <a:xfrm>
            <a:off x="1948571" y="5605037"/>
            <a:ext cx="361904" cy="32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357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1F26DF-7B16-CF65-09E2-0300F81F1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C8EB2FB-9408-E4C0-E9A5-2A3A58B4F138}"/>
              </a:ext>
            </a:extLst>
          </p:cNvPr>
          <p:cNvSpPr/>
          <p:nvPr/>
        </p:nvSpPr>
        <p:spPr bwMode="auto">
          <a:xfrm>
            <a:off x="1958095" y="3126967"/>
            <a:ext cx="352380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4839C20-3AFD-08A2-8496-4CE176EF4958}"/>
              </a:ext>
            </a:extLst>
          </p:cNvPr>
          <p:cNvSpPr/>
          <p:nvPr/>
        </p:nvSpPr>
        <p:spPr bwMode="auto">
          <a:xfrm>
            <a:off x="1891428" y="4739107"/>
            <a:ext cx="485714" cy="41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384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4EBFAD-BC6D-919A-AAC5-5CB7C3B3A0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1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44F832D-639D-865B-24F7-A24CDA17FB0A}"/>
              </a:ext>
            </a:extLst>
          </p:cNvPr>
          <p:cNvSpPr/>
          <p:nvPr/>
        </p:nvSpPr>
        <p:spPr bwMode="auto">
          <a:xfrm>
            <a:off x="1186666" y="1581130"/>
            <a:ext cx="352380" cy="29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7171F07-07CC-10B9-E2C2-77D06ED86AB9}"/>
              </a:ext>
            </a:extLst>
          </p:cNvPr>
          <p:cNvSpPr/>
          <p:nvPr/>
        </p:nvSpPr>
        <p:spPr bwMode="auto">
          <a:xfrm>
            <a:off x="1186666" y="3306660"/>
            <a:ext cx="352380" cy="29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AB8CE98F-D302-5FE0-EE54-4C1727424E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286256"/>
            <a:ext cx="10800000" cy="190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B7DB077A-E295-3C88-1B70-27A70ED66FB7}"/>
              </a:ext>
            </a:extLst>
          </p:cNvPr>
          <p:cNvSpPr/>
          <p:nvPr/>
        </p:nvSpPr>
        <p:spPr bwMode="auto">
          <a:xfrm>
            <a:off x="1147673" y="4962767"/>
            <a:ext cx="485714" cy="42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34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83F2B7-219D-213F-925E-52E6937C3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2EF2B8D-B3D4-55AF-2631-A9AD63952637}"/>
              </a:ext>
            </a:extLst>
          </p:cNvPr>
          <p:cNvSpPr/>
          <p:nvPr/>
        </p:nvSpPr>
        <p:spPr bwMode="auto">
          <a:xfrm>
            <a:off x="1986666" y="2380677"/>
            <a:ext cx="323809" cy="333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581CFF8-C426-A75A-EEF1-A2284BCA4805}"/>
              </a:ext>
            </a:extLst>
          </p:cNvPr>
          <p:cNvSpPr/>
          <p:nvPr/>
        </p:nvSpPr>
        <p:spPr bwMode="auto">
          <a:xfrm>
            <a:off x="1996190" y="4047663"/>
            <a:ext cx="323809" cy="323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50253D41-2813-8DAE-D535-25B669A552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3968" y="4429132"/>
            <a:ext cx="8858312" cy="248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64649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40310D-0D30-0F91-0636-6252508197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FC2A8BE-B9F4-8CC8-C75D-593136511754}"/>
              </a:ext>
            </a:extLst>
          </p:cNvPr>
          <p:cNvSpPr/>
          <p:nvPr/>
        </p:nvSpPr>
        <p:spPr bwMode="auto">
          <a:xfrm>
            <a:off x="1186666" y="1475686"/>
            <a:ext cx="371428" cy="323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376F8EB-E351-E37A-6E2C-039ED40AB6A5}"/>
              </a:ext>
            </a:extLst>
          </p:cNvPr>
          <p:cNvSpPr/>
          <p:nvPr/>
        </p:nvSpPr>
        <p:spPr bwMode="auto">
          <a:xfrm>
            <a:off x="1234285" y="3142527"/>
            <a:ext cx="285714" cy="323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50253D41-2813-8DAE-D535-25B669A552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3857628"/>
            <a:ext cx="8858312" cy="248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6143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F371DE-B3C7-204B-EB7A-A5979821A5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5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1932196-94CB-6919-7889-7D185E7280F4}"/>
              </a:ext>
            </a:extLst>
          </p:cNvPr>
          <p:cNvSpPr/>
          <p:nvPr/>
        </p:nvSpPr>
        <p:spPr bwMode="auto">
          <a:xfrm>
            <a:off x="1234285" y="1468648"/>
            <a:ext cx="276190" cy="32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50253D41-2813-8DAE-D535-25B669A552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357430"/>
            <a:ext cx="8858312" cy="248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346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A65AD3-5A27-1E05-D97A-851C28D4A2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590393E-3F5A-A36F-6FF6-6348583C66B6}"/>
              </a:ext>
            </a:extLst>
          </p:cNvPr>
          <p:cNvSpPr/>
          <p:nvPr/>
        </p:nvSpPr>
        <p:spPr bwMode="auto">
          <a:xfrm>
            <a:off x="2281904" y="3994979"/>
            <a:ext cx="1352380" cy="429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8660AA3-A9D8-7F82-125E-A25AAFA7BF8F}"/>
              </a:ext>
            </a:extLst>
          </p:cNvPr>
          <p:cNvSpPr/>
          <p:nvPr/>
        </p:nvSpPr>
        <p:spPr bwMode="auto">
          <a:xfrm>
            <a:off x="2281904" y="5549852"/>
            <a:ext cx="1780952" cy="429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135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