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300288"/>
            <a:ext cx="100584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10908" y="3357562"/>
            <a:ext cx="5715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0B2E9E-4819-8AEA-121F-91F0B207D4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3643315"/>
            <a:ext cx="4929222" cy="739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28" y="3643314"/>
            <a:ext cx="49292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52530" y="4572008"/>
            <a:ext cx="4857784" cy="79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24628" y="4572008"/>
            <a:ext cx="4929222" cy="76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52530" y="5572140"/>
            <a:ext cx="4857784" cy="730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24628" y="5572140"/>
            <a:ext cx="4929222" cy="74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BF44DEE-9D59-B8E0-00F6-CC75CA222C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5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0DCC8BD-4BFE-8C5B-83D4-2A0BCF0042F2}"/>
              </a:ext>
            </a:extLst>
          </p:cNvPr>
          <p:cNvSpPr/>
          <p:nvPr/>
        </p:nvSpPr>
        <p:spPr bwMode="auto">
          <a:xfrm>
            <a:off x="2805714" y="3708754"/>
            <a:ext cx="1390476" cy="30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965C347-EB6C-EB93-B81C-9A7F0BFB6CAB}"/>
              </a:ext>
            </a:extLst>
          </p:cNvPr>
          <p:cNvSpPr/>
          <p:nvPr/>
        </p:nvSpPr>
        <p:spPr bwMode="auto">
          <a:xfrm>
            <a:off x="4653333" y="3670599"/>
            <a:ext cx="1380952" cy="31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F0B407C-E384-50CD-40E8-2A5EA23E92EB}"/>
              </a:ext>
            </a:extLst>
          </p:cNvPr>
          <p:cNvSpPr/>
          <p:nvPr/>
        </p:nvSpPr>
        <p:spPr bwMode="auto">
          <a:xfrm>
            <a:off x="8253333" y="3737371"/>
            <a:ext cx="1380952" cy="30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FF9CC30-8CA6-CD6E-B8AC-AD84DEB121CF}"/>
              </a:ext>
            </a:extLst>
          </p:cNvPr>
          <p:cNvSpPr/>
          <p:nvPr/>
        </p:nvSpPr>
        <p:spPr bwMode="auto">
          <a:xfrm>
            <a:off x="6367619" y="3851838"/>
            <a:ext cx="1380952" cy="31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3BFE062-ADB8-A319-6CF4-4BBB1A7C6A23}"/>
              </a:ext>
            </a:extLst>
          </p:cNvPr>
          <p:cNvSpPr/>
          <p:nvPr/>
        </p:nvSpPr>
        <p:spPr bwMode="auto">
          <a:xfrm>
            <a:off x="9815238" y="4300168"/>
            <a:ext cx="1390476" cy="31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31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96A680-3011-13BD-3568-BAB15B6D1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7421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A0AAF79-4D97-6F61-3A4F-47C5B70137C3}"/>
              </a:ext>
            </a:extLst>
          </p:cNvPr>
          <p:cNvSpPr/>
          <p:nvPr/>
        </p:nvSpPr>
        <p:spPr bwMode="auto">
          <a:xfrm>
            <a:off x="1629389" y="4003734"/>
            <a:ext cx="359966" cy="10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FACF8D4-6819-3011-2C93-6D9D37AEF908}"/>
              </a:ext>
            </a:extLst>
          </p:cNvPr>
          <p:cNvSpPr/>
          <p:nvPr/>
        </p:nvSpPr>
        <p:spPr bwMode="auto">
          <a:xfrm>
            <a:off x="1629389" y="5890215"/>
            <a:ext cx="369439" cy="10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469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744036-D0B7-5F88-47A9-1B0F629F0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928670"/>
            <a:ext cx="10800000" cy="365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3AB1C6F-C06A-D158-0764-64DC2E11D2C3}"/>
              </a:ext>
            </a:extLst>
          </p:cNvPr>
          <p:cNvSpPr/>
          <p:nvPr/>
        </p:nvSpPr>
        <p:spPr bwMode="auto">
          <a:xfrm>
            <a:off x="1061978" y="2005340"/>
            <a:ext cx="361904" cy="1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20AC69-3330-FDD1-EACE-DEFA595CDCC7}"/>
              </a:ext>
            </a:extLst>
          </p:cNvPr>
          <p:cNvSpPr/>
          <p:nvPr/>
        </p:nvSpPr>
        <p:spPr bwMode="auto">
          <a:xfrm>
            <a:off x="1061978" y="3901425"/>
            <a:ext cx="371428" cy="1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872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BB70ED-1DDC-3E53-9BC9-C797372A02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9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0578" y="3714752"/>
            <a:ext cx="221457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0578" y="5429264"/>
            <a:ext cx="221457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146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DC6D52-01B2-6358-189A-45CECAFC6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3343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0446" y="1357298"/>
            <a:ext cx="214314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0446" y="3000372"/>
            <a:ext cx="214314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6910" y="5929330"/>
            <a:ext cx="214314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7306" y="5929330"/>
            <a:ext cx="214314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721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43405B-D553-9E2F-6B1E-9AE66A8D5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6249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4C8C818-0B75-FE54-0BBC-FC51C481F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1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928671"/>
            <a:ext cx="6643733" cy="71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1928802"/>
            <a:ext cx="6643733" cy="71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3714752"/>
            <a:ext cx="6643733" cy="71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4714884"/>
            <a:ext cx="6643733" cy="71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1820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