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090863"/>
            <a:ext cx="64008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393E4A-9F26-5F2E-657F-16F8509C0D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89453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1" y="3143248"/>
            <a:ext cx="928694" cy="57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70" y="3143248"/>
            <a:ext cx="928694" cy="57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4500570"/>
            <a:ext cx="928694" cy="57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70" y="4500570"/>
            <a:ext cx="928694" cy="57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5786454"/>
            <a:ext cx="928694" cy="57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F3A524-6B82-0257-6770-DE674C588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785794"/>
            <a:ext cx="10800000" cy="463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4572008"/>
            <a:ext cx="1643074" cy="66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4572008"/>
            <a:ext cx="1643074" cy="66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72" y="4572008"/>
            <a:ext cx="1643074" cy="66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9074" y="4572008"/>
            <a:ext cx="1643074" cy="66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76" y="4572008"/>
            <a:ext cx="1643074" cy="66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1467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FCE1D3B-08C9-66D7-1546-8D0427B751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6C45C64-484A-F357-F9C4-DE0D4D3937CF}"/>
              </a:ext>
            </a:extLst>
          </p:cNvPr>
          <p:cNvSpPr/>
          <p:nvPr/>
        </p:nvSpPr>
        <p:spPr bwMode="auto">
          <a:xfrm>
            <a:off x="1996190" y="2028293"/>
            <a:ext cx="314285" cy="33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1E67CE-5D8C-701B-9CBB-B329AE25F087}"/>
              </a:ext>
            </a:extLst>
          </p:cNvPr>
          <p:cNvSpPr/>
          <p:nvPr/>
        </p:nvSpPr>
        <p:spPr bwMode="auto">
          <a:xfrm>
            <a:off x="1967619" y="3704894"/>
            <a:ext cx="371428" cy="32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07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12A98C-80AA-EACC-549B-A63065E643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D941CDE-51DB-4A87-F343-1560E2A09AA5}"/>
              </a:ext>
            </a:extLst>
          </p:cNvPr>
          <p:cNvSpPr/>
          <p:nvPr/>
        </p:nvSpPr>
        <p:spPr bwMode="auto">
          <a:xfrm>
            <a:off x="1224761" y="1104310"/>
            <a:ext cx="295238" cy="3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A0CDDF9-F82C-8AB3-2902-F70FDC9E47F3}"/>
              </a:ext>
            </a:extLst>
          </p:cNvPr>
          <p:cNvSpPr/>
          <p:nvPr/>
        </p:nvSpPr>
        <p:spPr bwMode="auto">
          <a:xfrm>
            <a:off x="1186666" y="2771704"/>
            <a:ext cx="361904" cy="3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D2C5F0A-A344-692B-0CE7-7F635729ABC2}"/>
              </a:ext>
            </a:extLst>
          </p:cNvPr>
          <p:cNvSpPr/>
          <p:nvPr/>
        </p:nvSpPr>
        <p:spPr bwMode="auto">
          <a:xfrm>
            <a:off x="1215238" y="4439098"/>
            <a:ext cx="314285" cy="33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208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E4F9FE-717A-4CAA-8BFE-73D2364D2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5F38DD-6433-1925-924F-EEE933DCD9E3}"/>
              </a:ext>
            </a:extLst>
          </p:cNvPr>
          <p:cNvSpPr/>
          <p:nvPr/>
        </p:nvSpPr>
        <p:spPr bwMode="auto">
          <a:xfrm>
            <a:off x="1986666" y="2029424"/>
            <a:ext cx="323809" cy="324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7AB9DD6-D80F-9F78-F83F-2A911DAA2D55}"/>
              </a:ext>
            </a:extLst>
          </p:cNvPr>
          <p:cNvSpPr/>
          <p:nvPr/>
        </p:nvSpPr>
        <p:spPr bwMode="auto">
          <a:xfrm>
            <a:off x="2005714" y="2897120"/>
            <a:ext cx="285714" cy="324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110AA3F-EF01-094E-91D8-7DD5358F3C95}"/>
              </a:ext>
            </a:extLst>
          </p:cNvPr>
          <p:cNvSpPr/>
          <p:nvPr/>
        </p:nvSpPr>
        <p:spPr bwMode="auto">
          <a:xfrm>
            <a:off x="2005714" y="3755280"/>
            <a:ext cx="266666" cy="314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C6756DA-8589-7699-FFEC-B5701F0F3AF2}"/>
              </a:ext>
            </a:extLst>
          </p:cNvPr>
          <p:cNvSpPr/>
          <p:nvPr/>
        </p:nvSpPr>
        <p:spPr bwMode="auto">
          <a:xfrm>
            <a:off x="1986666" y="4603906"/>
            <a:ext cx="314285" cy="333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8F17D22-43E2-8B13-4AE0-D29171F3A785}"/>
              </a:ext>
            </a:extLst>
          </p:cNvPr>
          <p:cNvSpPr/>
          <p:nvPr/>
        </p:nvSpPr>
        <p:spPr bwMode="auto">
          <a:xfrm>
            <a:off x="1958095" y="5471602"/>
            <a:ext cx="371428" cy="324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AB70A2BF-0083-C2B6-B2BC-282BDB6500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483"/>
          <a:stretch>
            <a:fillRect/>
          </a:stretch>
        </p:blipFill>
        <p:spPr>
          <a:xfrm>
            <a:off x="8382016" y="1285860"/>
            <a:ext cx="3598782" cy="430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5196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346297-B08F-3F57-A4ED-6F8BAC7AD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3425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0B1EFF-0E54-D6C9-0BB0-C1CE6F863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4756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FEA89D0-FB7F-3F0F-04F5-A922369AA1DC}"/>
              </a:ext>
            </a:extLst>
          </p:cNvPr>
          <p:cNvSpPr/>
          <p:nvPr/>
        </p:nvSpPr>
        <p:spPr bwMode="auto">
          <a:xfrm>
            <a:off x="1472032" y="2457999"/>
            <a:ext cx="233965" cy="28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0DEFA31-8F1C-8F57-4D7D-FF77B9C74F1E}"/>
              </a:ext>
            </a:extLst>
          </p:cNvPr>
          <p:cNvSpPr/>
          <p:nvPr/>
        </p:nvSpPr>
        <p:spPr bwMode="auto">
          <a:xfrm>
            <a:off x="6619280" y="2449640"/>
            <a:ext cx="284101" cy="292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39A65BC-CA58-5BD2-28AF-FD17ED14A8B9}"/>
              </a:ext>
            </a:extLst>
          </p:cNvPr>
          <p:cNvSpPr/>
          <p:nvPr/>
        </p:nvSpPr>
        <p:spPr bwMode="auto">
          <a:xfrm>
            <a:off x="3168284" y="4012768"/>
            <a:ext cx="259033" cy="28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6268719-D1FE-7644-D8E4-348066E27F27}"/>
              </a:ext>
            </a:extLst>
          </p:cNvPr>
          <p:cNvSpPr/>
          <p:nvPr/>
        </p:nvSpPr>
        <p:spPr bwMode="auto">
          <a:xfrm>
            <a:off x="8741684" y="4012768"/>
            <a:ext cx="284102" cy="28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23DDEA1-1757-65EA-54C2-0F3CA212D186}"/>
              </a:ext>
            </a:extLst>
          </p:cNvPr>
          <p:cNvSpPr/>
          <p:nvPr/>
        </p:nvSpPr>
        <p:spPr bwMode="auto">
          <a:xfrm>
            <a:off x="5817111" y="5224819"/>
            <a:ext cx="317524" cy="28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256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