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0" r:id="rId4"/>
    <p:sldId id="369" r:id="rId5"/>
    <p:sldId id="368" r:id="rId6"/>
    <p:sldId id="367" r:id="rId7"/>
    <p:sldId id="366" r:id="rId8"/>
    <p:sldId id="365" r:id="rId9"/>
    <p:sldId id="364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-192" y="-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xmlns="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xmlns="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43175" y="3071813"/>
            <a:ext cx="710565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C798178-6AC3-2E64-32CB-158C38A4006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71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4940222E-D4F3-374A-A52B-263ED89B9A1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81290" y="4143380"/>
            <a:ext cx="10800000" cy="2233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A8EA1C82-5492-BD0A-8CF1-9C8E6F030AA5}"/>
              </a:ext>
            </a:extLst>
          </p:cNvPr>
          <p:cNvSpPr/>
          <p:nvPr/>
        </p:nvSpPr>
        <p:spPr bwMode="auto">
          <a:xfrm>
            <a:off x="6100337" y="5851778"/>
            <a:ext cx="361904" cy="2958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D7928A8-A677-7C0C-CA6D-60C79F2660A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163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6B382C02-BCF4-6429-CFCD-C1B6D6554713}"/>
              </a:ext>
            </a:extLst>
          </p:cNvPr>
          <p:cNvSpPr/>
          <p:nvPr/>
        </p:nvSpPr>
        <p:spPr bwMode="auto">
          <a:xfrm>
            <a:off x="3815238" y="2810250"/>
            <a:ext cx="228571" cy="2382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EF8A2FD2-DC04-296D-CF34-67E6AAC4D668}"/>
              </a:ext>
            </a:extLst>
          </p:cNvPr>
          <p:cNvSpPr/>
          <p:nvPr/>
        </p:nvSpPr>
        <p:spPr bwMode="auto">
          <a:xfrm>
            <a:off x="5605714" y="2810250"/>
            <a:ext cx="285714" cy="2382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AC2F474F-629B-0B2B-542A-6160C61DA3CE}"/>
              </a:ext>
            </a:extLst>
          </p:cNvPr>
          <p:cNvSpPr/>
          <p:nvPr/>
        </p:nvSpPr>
        <p:spPr bwMode="auto">
          <a:xfrm>
            <a:off x="9224761" y="2810250"/>
            <a:ext cx="247619" cy="2382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51FE7800-35A4-EE04-BDEC-80D323EA5BE6}"/>
              </a:ext>
            </a:extLst>
          </p:cNvPr>
          <p:cNvSpPr/>
          <p:nvPr/>
        </p:nvSpPr>
        <p:spPr bwMode="auto">
          <a:xfrm>
            <a:off x="3681904" y="3448764"/>
            <a:ext cx="209523" cy="2287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FA8FC728-6DBB-F972-F203-2A8032EB0B7A}"/>
              </a:ext>
            </a:extLst>
          </p:cNvPr>
          <p:cNvSpPr/>
          <p:nvPr/>
        </p:nvSpPr>
        <p:spPr bwMode="auto">
          <a:xfrm>
            <a:off x="6720000" y="3448764"/>
            <a:ext cx="247619" cy="2287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96121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2FE6F6D-920E-E4A9-3B04-A146CAA6B83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40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675726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11DF4EB-29D0-4E6C-E4B8-D4AC3ACEE2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42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740F46F-F072-EBD0-F644-FFC0D20A32B6}"/>
              </a:ext>
            </a:extLst>
          </p:cNvPr>
          <p:cNvSpPr/>
          <p:nvPr/>
        </p:nvSpPr>
        <p:spPr bwMode="auto">
          <a:xfrm>
            <a:off x="1053333" y="1124067"/>
            <a:ext cx="247619" cy="2292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607C2A48-845C-592C-5827-E0890415EC30}"/>
              </a:ext>
            </a:extLst>
          </p:cNvPr>
          <p:cNvSpPr/>
          <p:nvPr/>
        </p:nvSpPr>
        <p:spPr bwMode="auto">
          <a:xfrm>
            <a:off x="1081904" y="1754407"/>
            <a:ext cx="200000" cy="238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7D952149-CBED-C6BD-BB18-A64B7C12ABF9}"/>
              </a:ext>
            </a:extLst>
          </p:cNvPr>
          <p:cNvSpPr/>
          <p:nvPr/>
        </p:nvSpPr>
        <p:spPr bwMode="auto">
          <a:xfrm>
            <a:off x="1081904" y="2384746"/>
            <a:ext cx="200000" cy="238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0F2B692A-496B-A67A-215A-15E77A51584F}"/>
              </a:ext>
            </a:extLst>
          </p:cNvPr>
          <p:cNvSpPr/>
          <p:nvPr/>
        </p:nvSpPr>
        <p:spPr bwMode="auto">
          <a:xfrm>
            <a:off x="1053333" y="3024636"/>
            <a:ext cx="247619" cy="2292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3FA8CF7C-C87E-2EFC-D6AC-1851A7AF1A3C}"/>
              </a:ext>
            </a:extLst>
          </p:cNvPr>
          <p:cNvSpPr/>
          <p:nvPr/>
        </p:nvSpPr>
        <p:spPr bwMode="auto">
          <a:xfrm>
            <a:off x="1081904" y="3654976"/>
            <a:ext cx="200000" cy="238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6888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1E718B7-8064-A81A-464E-47E39267E12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072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307E9FED-3024-D9A9-8C87-DCA3701FB9EB}"/>
              </a:ext>
            </a:extLst>
          </p:cNvPr>
          <p:cNvSpPr/>
          <p:nvPr/>
        </p:nvSpPr>
        <p:spPr bwMode="auto">
          <a:xfrm>
            <a:off x="1605714" y="4214535"/>
            <a:ext cx="238095" cy="2384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29150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1C21F30-45B1-2F92-CAA3-3EB74FCF3C9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16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71886E45-E3FC-F763-1798-AC2AC9AF0DFD}"/>
              </a:ext>
            </a:extLst>
          </p:cNvPr>
          <p:cNvSpPr/>
          <p:nvPr/>
        </p:nvSpPr>
        <p:spPr bwMode="auto">
          <a:xfrm>
            <a:off x="1034285" y="1075771"/>
            <a:ext cx="285714" cy="2382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DA4AE6BB-7FA6-F296-D70E-DB0DDCAD1AC9}"/>
              </a:ext>
            </a:extLst>
          </p:cNvPr>
          <p:cNvSpPr/>
          <p:nvPr/>
        </p:nvSpPr>
        <p:spPr bwMode="auto">
          <a:xfrm>
            <a:off x="1053333" y="2343222"/>
            <a:ext cx="247619" cy="2382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CE894214-6C20-17EF-0148-1E9408156115}"/>
              </a:ext>
            </a:extLst>
          </p:cNvPr>
          <p:cNvSpPr/>
          <p:nvPr/>
        </p:nvSpPr>
        <p:spPr bwMode="auto">
          <a:xfrm>
            <a:off x="1062857" y="3620203"/>
            <a:ext cx="228571" cy="2287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00536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C8BAF74-EAD6-BD3D-130B-15F15A27280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272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555304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850C546-EE9A-55B6-4E24-9AE57F46BCE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3902" y="1000108"/>
            <a:ext cx="10800000" cy="30259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34917C5-8341-A643-6838-8B16DBAF90D2}"/>
              </a:ext>
            </a:extLst>
          </p:cNvPr>
          <p:cNvSpPr/>
          <p:nvPr/>
        </p:nvSpPr>
        <p:spPr bwMode="auto">
          <a:xfrm>
            <a:off x="3157235" y="2279221"/>
            <a:ext cx="276190" cy="2195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E375A904-7565-6BEF-3705-2FD13672DFD9}"/>
              </a:ext>
            </a:extLst>
          </p:cNvPr>
          <p:cNvSpPr/>
          <p:nvPr/>
        </p:nvSpPr>
        <p:spPr bwMode="auto">
          <a:xfrm>
            <a:off x="7623902" y="2202856"/>
            <a:ext cx="361904" cy="3054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9672BF12-EED6-63F0-9D81-3835CD7BFA06}"/>
              </a:ext>
            </a:extLst>
          </p:cNvPr>
          <p:cNvSpPr/>
          <p:nvPr/>
        </p:nvSpPr>
        <p:spPr bwMode="auto">
          <a:xfrm>
            <a:off x="4614378" y="2804230"/>
            <a:ext cx="361904" cy="3054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53C22455-C115-C5C8-F7B3-A8D868D50B96}"/>
              </a:ext>
            </a:extLst>
          </p:cNvPr>
          <p:cNvSpPr/>
          <p:nvPr/>
        </p:nvSpPr>
        <p:spPr bwMode="auto">
          <a:xfrm>
            <a:off x="6166759" y="2880595"/>
            <a:ext cx="276190" cy="2195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CDEBC912-AE47-204C-3224-F7BECA9B5E94}"/>
              </a:ext>
            </a:extLst>
          </p:cNvPr>
          <p:cNvSpPr/>
          <p:nvPr/>
        </p:nvSpPr>
        <p:spPr bwMode="auto">
          <a:xfrm>
            <a:off x="3157235" y="3481969"/>
            <a:ext cx="276190" cy="2195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77610EEF-2363-3B67-8BDE-E8D4FBB0ED6B}"/>
              </a:ext>
            </a:extLst>
          </p:cNvPr>
          <p:cNvSpPr/>
          <p:nvPr/>
        </p:nvSpPr>
        <p:spPr bwMode="auto">
          <a:xfrm>
            <a:off x="9128663" y="3405604"/>
            <a:ext cx="361905" cy="3054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1473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自定义</PresentationFormat>
  <Paragraphs>0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1_默认设计模板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36</cp:revision>
  <dcterms:created xsi:type="dcterms:W3CDTF">2015-09-16T06:52:26Z</dcterms:created>
  <dcterms:modified xsi:type="dcterms:W3CDTF">2024-08-21T03:40:33Z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