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6" r:id="rId9"/>
    <p:sldId id="36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63" y="2262188"/>
            <a:ext cx="81438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928670"/>
            <a:ext cx="10715700" cy="531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椭圆 8"/>
          <p:cNvSpPr/>
          <p:nvPr/>
        </p:nvSpPr>
        <p:spPr>
          <a:xfrm>
            <a:off x="2952728" y="3857628"/>
            <a:ext cx="1285884" cy="85725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95802" y="4500570"/>
            <a:ext cx="1285884" cy="85725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310314" y="5214950"/>
            <a:ext cx="1285884" cy="85725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024826" y="4500570"/>
            <a:ext cx="1285884" cy="85725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074BAD4-218C-C0C1-FABE-F1F3A2A5BE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9D9FCD4-BEFF-1BE1-4FEE-64AFAB6732B6}"/>
              </a:ext>
            </a:extLst>
          </p:cNvPr>
          <p:cNvSpPr/>
          <p:nvPr/>
        </p:nvSpPr>
        <p:spPr bwMode="auto">
          <a:xfrm>
            <a:off x="1948571" y="1799765"/>
            <a:ext cx="371428" cy="32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6098AE7-16B5-E5E0-DAB9-160962BB61CC}"/>
              </a:ext>
            </a:extLst>
          </p:cNvPr>
          <p:cNvSpPr/>
          <p:nvPr/>
        </p:nvSpPr>
        <p:spPr bwMode="auto">
          <a:xfrm>
            <a:off x="1948571" y="3495593"/>
            <a:ext cx="371428" cy="32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214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480863B-4F80-4952-D73B-7FFF297698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1000108"/>
            <a:ext cx="10800000" cy="5147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65BB02F-962D-562E-0AB4-DD1ABA4F5808}"/>
              </a:ext>
            </a:extLst>
          </p:cNvPr>
          <p:cNvSpPr/>
          <p:nvPr/>
        </p:nvSpPr>
        <p:spPr bwMode="auto">
          <a:xfrm>
            <a:off x="1314349" y="1190738"/>
            <a:ext cx="285714" cy="324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9D0000A-0779-0B2D-73F5-0800C4DD8361}"/>
              </a:ext>
            </a:extLst>
          </p:cNvPr>
          <p:cNvSpPr/>
          <p:nvPr/>
        </p:nvSpPr>
        <p:spPr bwMode="auto">
          <a:xfrm>
            <a:off x="1314349" y="2887347"/>
            <a:ext cx="285714" cy="324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6873CE9-0445-ED49-DE07-0FA2F0FB944B}"/>
              </a:ext>
            </a:extLst>
          </p:cNvPr>
          <p:cNvSpPr/>
          <p:nvPr/>
        </p:nvSpPr>
        <p:spPr bwMode="auto">
          <a:xfrm>
            <a:off x="1314349" y="4593488"/>
            <a:ext cx="285714" cy="31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157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D2D0A2-26E5-1F9B-CC30-FEE7B19A5F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E7A918D-6513-E8D3-3701-50139576CDC8}"/>
              </a:ext>
            </a:extLst>
          </p:cNvPr>
          <p:cNvSpPr/>
          <p:nvPr/>
        </p:nvSpPr>
        <p:spPr bwMode="auto">
          <a:xfrm>
            <a:off x="1977142" y="1782017"/>
            <a:ext cx="314285" cy="333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42E3B3F-D6F5-A0A1-832E-7F6431A51386}"/>
              </a:ext>
            </a:extLst>
          </p:cNvPr>
          <p:cNvSpPr/>
          <p:nvPr/>
        </p:nvSpPr>
        <p:spPr bwMode="auto">
          <a:xfrm>
            <a:off x="1948571" y="3069943"/>
            <a:ext cx="361904" cy="324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54D48A3-B522-70B3-88B9-C4DA31072E18}"/>
              </a:ext>
            </a:extLst>
          </p:cNvPr>
          <p:cNvSpPr/>
          <p:nvPr/>
        </p:nvSpPr>
        <p:spPr bwMode="auto">
          <a:xfrm>
            <a:off x="1996190" y="4348328"/>
            <a:ext cx="285714" cy="314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113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218372-ABC4-3803-5C86-96F6C7937F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0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8AF1C24-4248-342A-B995-C00208C13FB7}"/>
              </a:ext>
            </a:extLst>
          </p:cNvPr>
          <p:cNvSpPr/>
          <p:nvPr/>
        </p:nvSpPr>
        <p:spPr bwMode="auto">
          <a:xfrm>
            <a:off x="1224761" y="1095478"/>
            <a:ext cx="323809" cy="343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DDC8E35-3417-ACB2-7244-3F469C75411E}"/>
              </a:ext>
            </a:extLst>
          </p:cNvPr>
          <p:cNvSpPr/>
          <p:nvPr/>
        </p:nvSpPr>
        <p:spPr bwMode="auto">
          <a:xfrm>
            <a:off x="1196190" y="2537957"/>
            <a:ext cx="371428" cy="324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757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BDCEF8-66FB-FEAB-815C-7569FA3EF2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F96A93D-52ED-78C7-F27A-7A56E19B3646}"/>
              </a:ext>
            </a:extLst>
          </p:cNvPr>
          <p:cNvSpPr/>
          <p:nvPr/>
        </p:nvSpPr>
        <p:spPr bwMode="auto">
          <a:xfrm>
            <a:off x="2015238" y="1887214"/>
            <a:ext cx="323809" cy="343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F720519-AF0F-59F6-A7E3-ECF91ECB8E3F}"/>
              </a:ext>
            </a:extLst>
          </p:cNvPr>
          <p:cNvSpPr/>
          <p:nvPr/>
        </p:nvSpPr>
        <p:spPr bwMode="auto">
          <a:xfrm>
            <a:off x="2034285" y="2612443"/>
            <a:ext cx="276190" cy="32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8AD094B-6580-E5A4-6C57-4A2D78566EB9}"/>
              </a:ext>
            </a:extLst>
          </p:cNvPr>
          <p:cNvSpPr/>
          <p:nvPr/>
        </p:nvSpPr>
        <p:spPr bwMode="auto">
          <a:xfrm>
            <a:off x="2024761" y="3318587"/>
            <a:ext cx="304761" cy="333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AAF522A-2E04-3A14-A9DE-ADE7A026FA37}"/>
              </a:ext>
            </a:extLst>
          </p:cNvPr>
          <p:cNvSpPr/>
          <p:nvPr/>
        </p:nvSpPr>
        <p:spPr bwMode="auto">
          <a:xfrm>
            <a:off x="2015238" y="4043815"/>
            <a:ext cx="333333" cy="32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2424ED7-E98C-51FE-D2E7-D57F0C948FED}"/>
              </a:ext>
            </a:extLst>
          </p:cNvPr>
          <p:cNvSpPr/>
          <p:nvPr/>
        </p:nvSpPr>
        <p:spPr bwMode="auto">
          <a:xfrm>
            <a:off x="1986666" y="4759502"/>
            <a:ext cx="371428" cy="32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EE2A4B0F-C8BE-7B9C-0DE2-69E036881B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884"/>
          <a:stretch>
            <a:fillRect/>
          </a:stretch>
        </p:blipFill>
        <p:spPr>
          <a:xfrm>
            <a:off x="6887438" y="1428736"/>
            <a:ext cx="5304562" cy="4088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6977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3268439-AD3B-28DB-C2F9-1EDC3D6445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8000"/>
            <a:ext cx="8879933" cy="331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BE6CF2C-4B99-1DF5-B8CB-59B2C99EAFF7}"/>
              </a:ext>
            </a:extLst>
          </p:cNvPr>
          <p:cNvSpPr/>
          <p:nvPr/>
        </p:nvSpPr>
        <p:spPr bwMode="auto">
          <a:xfrm>
            <a:off x="1666844" y="2643182"/>
            <a:ext cx="500066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403B2CE-9342-8720-EC77-439F2DCBF52E}"/>
              </a:ext>
            </a:extLst>
          </p:cNvPr>
          <p:cNvSpPr/>
          <p:nvPr/>
        </p:nvSpPr>
        <p:spPr bwMode="auto">
          <a:xfrm>
            <a:off x="6024562" y="2643182"/>
            <a:ext cx="428628" cy="4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6139357F-56B6-163C-E0BA-43B10D1160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222" b="49767"/>
          <a:stretch>
            <a:fillRect/>
          </a:stretch>
        </p:blipFill>
        <p:spPr>
          <a:xfrm>
            <a:off x="952463" y="4286256"/>
            <a:ext cx="4838927" cy="2160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6139357F-56B6-163C-E0BA-43B10D1160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768" r="43703"/>
          <a:stretch>
            <a:fillRect/>
          </a:stretch>
        </p:blipFill>
        <p:spPr>
          <a:xfrm>
            <a:off x="6167438" y="4214818"/>
            <a:ext cx="4714908" cy="2160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6407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F12CD7C-03C5-2FEB-1E76-073E15D930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438" y="1113751"/>
            <a:ext cx="10800000" cy="196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B121AE0-5F86-759B-8358-69EC6320B90A}"/>
              </a:ext>
            </a:extLst>
          </p:cNvPr>
          <p:cNvSpPr/>
          <p:nvPr/>
        </p:nvSpPr>
        <p:spPr bwMode="auto">
          <a:xfrm>
            <a:off x="1258104" y="1276275"/>
            <a:ext cx="380952" cy="325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9C581B2-6174-306C-C3B8-9C956A2EFFBC}"/>
              </a:ext>
            </a:extLst>
          </p:cNvPr>
          <p:cNvSpPr/>
          <p:nvPr/>
        </p:nvSpPr>
        <p:spPr bwMode="auto">
          <a:xfrm>
            <a:off x="6391438" y="1276275"/>
            <a:ext cx="323809" cy="325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6139357F-56B6-163C-E0BA-43B10D1160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222" b="49767"/>
          <a:stretch>
            <a:fillRect/>
          </a:stretch>
        </p:blipFill>
        <p:spPr>
          <a:xfrm>
            <a:off x="1166777" y="3286124"/>
            <a:ext cx="4838927" cy="2160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6139357F-56B6-163C-E0BA-43B10D1160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768" r="43703"/>
          <a:stretch>
            <a:fillRect/>
          </a:stretch>
        </p:blipFill>
        <p:spPr>
          <a:xfrm>
            <a:off x="6381752" y="3214686"/>
            <a:ext cx="4714908" cy="2160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89536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