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5163" y="3071813"/>
            <a:ext cx="57816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000108"/>
            <a:ext cx="1121728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095472" y="3000372"/>
            <a:ext cx="8429684" cy="85725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81488" y="2928934"/>
            <a:ext cx="2000264" cy="92869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0800000" flipV="1">
            <a:off x="2024034" y="3000372"/>
            <a:ext cx="4643470" cy="78581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4310050" y="3000372"/>
            <a:ext cx="4286280" cy="85725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8453454" y="2928934"/>
            <a:ext cx="2286016" cy="92869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6D0870-7483-FCD8-DB31-F9648CD96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F1EA0C-04A4-8E21-F3D6-DA9BB5288086}"/>
              </a:ext>
            </a:extLst>
          </p:cNvPr>
          <p:cNvSpPr/>
          <p:nvPr/>
        </p:nvSpPr>
        <p:spPr bwMode="auto">
          <a:xfrm>
            <a:off x="1586666" y="1637927"/>
            <a:ext cx="285714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34C62E-8172-2961-7488-B43D57DA12C2}"/>
              </a:ext>
            </a:extLst>
          </p:cNvPr>
          <p:cNvSpPr/>
          <p:nvPr/>
        </p:nvSpPr>
        <p:spPr bwMode="auto">
          <a:xfrm>
            <a:off x="1624761" y="2228698"/>
            <a:ext cx="228571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E58FE5D-D1E3-5048-4904-803B85CE223F}"/>
              </a:ext>
            </a:extLst>
          </p:cNvPr>
          <p:cNvSpPr/>
          <p:nvPr/>
        </p:nvSpPr>
        <p:spPr bwMode="auto">
          <a:xfrm>
            <a:off x="1624761" y="2819469"/>
            <a:ext cx="228571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D3C2A48-AE77-ACF3-E31F-98EC0241FD67}"/>
              </a:ext>
            </a:extLst>
          </p:cNvPr>
          <p:cNvSpPr/>
          <p:nvPr/>
        </p:nvSpPr>
        <p:spPr bwMode="auto">
          <a:xfrm>
            <a:off x="1586666" y="3419768"/>
            <a:ext cx="285714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B7636C8-45E1-B6EB-FD16-F01780A0ED25}"/>
              </a:ext>
            </a:extLst>
          </p:cNvPr>
          <p:cNvSpPr/>
          <p:nvPr/>
        </p:nvSpPr>
        <p:spPr bwMode="auto">
          <a:xfrm>
            <a:off x="1586666" y="4020068"/>
            <a:ext cx="285714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805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FA9651-780E-637A-9308-FB5FAA185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7D43AF-68C4-5EB3-6306-25113B7130A0}"/>
              </a:ext>
            </a:extLst>
          </p:cNvPr>
          <p:cNvSpPr/>
          <p:nvPr/>
        </p:nvSpPr>
        <p:spPr bwMode="auto">
          <a:xfrm>
            <a:off x="1624761" y="1677504"/>
            <a:ext cx="228571" cy="2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71B0230-FE7F-D748-26CB-9C08072A6729}"/>
              </a:ext>
            </a:extLst>
          </p:cNvPr>
          <p:cNvSpPr/>
          <p:nvPr/>
        </p:nvSpPr>
        <p:spPr bwMode="auto">
          <a:xfrm>
            <a:off x="1605714" y="2269294"/>
            <a:ext cx="247619" cy="24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790DF20-5F2B-87DC-4C4F-76DC12B5B041}"/>
              </a:ext>
            </a:extLst>
          </p:cNvPr>
          <p:cNvSpPr/>
          <p:nvPr/>
        </p:nvSpPr>
        <p:spPr bwMode="auto">
          <a:xfrm>
            <a:off x="1586666" y="2870630"/>
            <a:ext cx="285714" cy="2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28374D3-2A2B-E304-6C7B-25F8DFA7D16F}"/>
              </a:ext>
            </a:extLst>
          </p:cNvPr>
          <p:cNvSpPr/>
          <p:nvPr/>
        </p:nvSpPr>
        <p:spPr bwMode="auto">
          <a:xfrm>
            <a:off x="1586666" y="3471965"/>
            <a:ext cx="285714" cy="22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3B3BA4D-95B1-9324-C9C7-B189415CDC75}"/>
              </a:ext>
            </a:extLst>
          </p:cNvPr>
          <p:cNvSpPr/>
          <p:nvPr/>
        </p:nvSpPr>
        <p:spPr bwMode="auto">
          <a:xfrm>
            <a:off x="1605714" y="4063755"/>
            <a:ext cx="247619" cy="2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1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5BC704-1B60-44EA-BCB0-0E62ED078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7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2714621"/>
            <a:ext cx="2643206" cy="57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5406" y="3286123"/>
            <a:ext cx="1928826" cy="55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52926" y="2714621"/>
            <a:ext cx="2428891" cy="55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54" y="3286124"/>
            <a:ext cx="1928826" cy="55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39074" y="2714619"/>
            <a:ext cx="2428892" cy="557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3286124"/>
            <a:ext cx="1928826" cy="55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xmlns="" id="{DC39F2E1-B82E-9FEB-4711-3955D54CAE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4214818"/>
            <a:ext cx="10800000" cy="136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66778" y="4165851"/>
            <a:ext cx="2500330" cy="54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3968" y="4786322"/>
            <a:ext cx="1928826" cy="55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81488" y="4143380"/>
            <a:ext cx="2428891" cy="60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8678" y="4786322"/>
            <a:ext cx="1928826" cy="55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7604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F1BF01-5B69-A32B-C3CD-F9CB0C972E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2C0A6CA-D455-A8CD-C24D-84DC0CDDE12F}"/>
              </a:ext>
            </a:extLst>
          </p:cNvPr>
          <p:cNvSpPr/>
          <p:nvPr/>
        </p:nvSpPr>
        <p:spPr bwMode="auto">
          <a:xfrm>
            <a:off x="2567619" y="2534322"/>
            <a:ext cx="238095" cy="2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B10D1B-FD64-0DB8-03E3-5FE38D0E58F1}"/>
              </a:ext>
            </a:extLst>
          </p:cNvPr>
          <p:cNvSpPr/>
          <p:nvPr/>
        </p:nvSpPr>
        <p:spPr bwMode="auto">
          <a:xfrm>
            <a:off x="2567619" y="3983266"/>
            <a:ext cx="219047" cy="2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F053A04C-F7B0-827E-2925-92ADD152DB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058"/>
          <a:stretch>
            <a:fillRect/>
          </a:stretch>
        </p:blipFill>
        <p:spPr>
          <a:xfrm>
            <a:off x="1166778" y="4500570"/>
            <a:ext cx="10800000" cy="184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091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53A04C-F7B0-827E-2925-92ADD152D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28B365-C76C-9AC3-B16B-EE14DEF9AF2D}"/>
              </a:ext>
            </a:extLst>
          </p:cNvPr>
          <p:cNvSpPr/>
          <p:nvPr/>
        </p:nvSpPr>
        <p:spPr bwMode="auto">
          <a:xfrm>
            <a:off x="1920000" y="999575"/>
            <a:ext cx="247619" cy="2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B1CE30-0C04-CBF4-81D1-A5832096B557}"/>
              </a:ext>
            </a:extLst>
          </p:cNvPr>
          <p:cNvSpPr/>
          <p:nvPr/>
        </p:nvSpPr>
        <p:spPr bwMode="auto">
          <a:xfrm>
            <a:off x="2053333" y="1724011"/>
            <a:ext cx="228571" cy="2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39BB52-B0F0-5B2A-B36F-CEDA25B5968D}"/>
              </a:ext>
            </a:extLst>
          </p:cNvPr>
          <p:cNvSpPr/>
          <p:nvPr/>
        </p:nvSpPr>
        <p:spPr bwMode="auto">
          <a:xfrm>
            <a:off x="2024761" y="3172883"/>
            <a:ext cx="285714" cy="2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744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C9A75C-0776-2089-441D-1E9EC50B4F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BAAB49C-D7A9-22C8-F537-4A133548331B}"/>
              </a:ext>
            </a:extLst>
          </p:cNvPr>
          <p:cNvSpPr/>
          <p:nvPr/>
        </p:nvSpPr>
        <p:spPr bwMode="auto">
          <a:xfrm>
            <a:off x="1624761" y="3373866"/>
            <a:ext cx="200000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E9ED184-2C05-2FA4-418B-05D0CEE4A2CA}"/>
              </a:ext>
            </a:extLst>
          </p:cNvPr>
          <p:cNvSpPr/>
          <p:nvPr/>
        </p:nvSpPr>
        <p:spPr bwMode="auto">
          <a:xfrm>
            <a:off x="1624761" y="4098533"/>
            <a:ext cx="200000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6E9610-7B09-2839-34E1-1554B5285E81}"/>
              </a:ext>
            </a:extLst>
          </p:cNvPr>
          <p:cNvSpPr/>
          <p:nvPr/>
        </p:nvSpPr>
        <p:spPr bwMode="auto">
          <a:xfrm>
            <a:off x="1596190" y="4823199"/>
            <a:ext cx="247619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8512D8F-4F5A-AF9A-C78D-CE3E91F898A9}"/>
              </a:ext>
            </a:extLst>
          </p:cNvPr>
          <p:cNvSpPr/>
          <p:nvPr/>
        </p:nvSpPr>
        <p:spPr bwMode="auto">
          <a:xfrm>
            <a:off x="1596190" y="5547866"/>
            <a:ext cx="247619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DA4A30E-3E9E-1B59-FED2-A3708134ABC1}"/>
              </a:ext>
            </a:extLst>
          </p:cNvPr>
          <p:cNvSpPr/>
          <p:nvPr/>
        </p:nvSpPr>
        <p:spPr bwMode="auto">
          <a:xfrm>
            <a:off x="1624761" y="6272532"/>
            <a:ext cx="200000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294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