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3071813"/>
            <a:ext cx="904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747150-E5DF-08B4-E995-34C17A3B89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6BFCA6-8A20-8350-E2A8-EE381F587BF8}"/>
              </a:ext>
            </a:extLst>
          </p:cNvPr>
          <p:cNvSpPr/>
          <p:nvPr/>
        </p:nvSpPr>
        <p:spPr bwMode="auto">
          <a:xfrm>
            <a:off x="1605714" y="1714950"/>
            <a:ext cx="247619" cy="2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04F641-5A16-5F7D-C6DB-8E7695AD2EE1}"/>
              </a:ext>
            </a:extLst>
          </p:cNvPr>
          <p:cNvSpPr/>
          <p:nvPr/>
        </p:nvSpPr>
        <p:spPr bwMode="auto">
          <a:xfrm>
            <a:off x="1624761" y="2945237"/>
            <a:ext cx="228571" cy="23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8C8A3F-7E2A-293F-AB55-36D6F95833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000108"/>
            <a:ext cx="10800000" cy="358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CCCD2E1-4FC2-1C4D-116A-A1472F4D9E28}"/>
              </a:ext>
            </a:extLst>
          </p:cNvPr>
          <p:cNvSpPr/>
          <p:nvPr/>
        </p:nvSpPr>
        <p:spPr bwMode="auto">
          <a:xfrm>
            <a:off x="1195311" y="1076500"/>
            <a:ext cx="285714" cy="22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E26C9C4-8C56-119F-76D2-F279A398E728}"/>
              </a:ext>
            </a:extLst>
          </p:cNvPr>
          <p:cNvSpPr/>
          <p:nvPr/>
        </p:nvSpPr>
        <p:spPr bwMode="auto">
          <a:xfrm>
            <a:off x="1233406" y="2298786"/>
            <a:ext cx="228571" cy="238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1B10009-4877-934D-B41D-BD98F3FF18DE}"/>
              </a:ext>
            </a:extLst>
          </p:cNvPr>
          <p:cNvSpPr/>
          <p:nvPr/>
        </p:nvSpPr>
        <p:spPr bwMode="auto">
          <a:xfrm>
            <a:off x="1214359" y="3521072"/>
            <a:ext cx="247619" cy="24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20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09A404-8FD3-0C36-C9CA-14ADDAC321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0A6E0CB-3C58-F0EF-CBB5-898674E61AA9}"/>
              </a:ext>
            </a:extLst>
          </p:cNvPr>
          <p:cNvSpPr/>
          <p:nvPr/>
        </p:nvSpPr>
        <p:spPr bwMode="auto">
          <a:xfrm>
            <a:off x="1624761" y="1743142"/>
            <a:ext cx="228571" cy="238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5B2C0B9-8F33-9800-964D-49CD37B5A888}"/>
              </a:ext>
            </a:extLst>
          </p:cNvPr>
          <p:cNvSpPr/>
          <p:nvPr/>
        </p:nvSpPr>
        <p:spPr bwMode="auto">
          <a:xfrm>
            <a:off x="1586666" y="2972865"/>
            <a:ext cx="285714" cy="22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73651FC-B7AA-6228-E6C3-9C6BBA70763B}"/>
              </a:ext>
            </a:extLst>
          </p:cNvPr>
          <p:cNvSpPr/>
          <p:nvPr/>
        </p:nvSpPr>
        <p:spPr bwMode="auto">
          <a:xfrm>
            <a:off x="1586666" y="4193056"/>
            <a:ext cx="285714" cy="238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335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13F4EE-0D6E-7753-1C4A-C1CBF59CF5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095E2D-5DA1-9555-2EF6-F4043B2E3B67}"/>
              </a:ext>
            </a:extLst>
          </p:cNvPr>
          <p:cNvSpPr/>
          <p:nvPr/>
        </p:nvSpPr>
        <p:spPr bwMode="auto">
          <a:xfrm>
            <a:off x="1072380" y="1037572"/>
            <a:ext cx="228571" cy="2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C98C3E1-99BC-64B6-CB4A-5D0970E72480}"/>
              </a:ext>
            </a:extLst>
          </p:cNvPr>
          <p:cNvSpPr/>
          <p:nvPr/>
        </p:nvSpPr>
        <p:spPr bwMode="auto">
          <a:xfrm>
            <a:off x="1072380" y="2266434"/>
            <a:ext cx="228571" cy="2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86736F4-CF04-50B5-4EE1-51DDB9D54560}"/>
              </a:ext>
            </a:extLst>
          </p:cNvPr>
          <p:cNvSpPr/>
          <p:nvPr/>
        </p:nvSpPr>
        <p:spPr bwMode="auto">
          <a:xfrm>
            <a:off x="1034285" y="3485770"/>
            <a:ext cx="285714" cy="23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117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5DB46C-97F3-F8C9-E7F6-1D401D827F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4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EFBD3E-8098-4915-4FF1-034C33C20B38}"/>
              </a:ext>
            </a:extLst>
          </p:cNvPr>
          <p:cNvSpPr/>
          <p:nvPr/>
        </p:nvSpPr>
        <p:spPr bwMode="auto">
          <a:xfrm>
            <a:off x="1072380" y="875639"/>
            <a:ext cx="228571" cy="22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D1377FD-B4BB-E395-CD97-CFA9CF780A3D}"/>
              </a:ext>
            </a:extLst>
          </p:cNvPr>
          <p:cNvSpPr/>
          <p:nvPr/>
        </p:nvSpPr>
        <p:spPr bwMode="auto">
          <a:xfrm>
            <a:off x="1072380" y="2095223"/>
            <a:ext cx="228571" cy="2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4F8AB4D1-5E8A-E9C9-BCD1-1D8DE54836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214686"/>
            <a:ext cx="10800000" cy="244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7B62D69-60A9-651D-0857-EB4D948ACC7B}"/>
              </a:ext>
            </a:extLst>
          </p:cNvPr>
          <p:cNvSpPr/>
          <p:nvPr/>
        </p:nvSpPr>
        <p:spPr bwMode="auto">
          <a:xfrm>
            <a:off x="1052435" y="3367577"/>
            <a:ext cx="285714" cy="238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7AADD70-B382-3250-CBF1-3D1BB0BE73DC}"/>
              </a:ext>
            </a:extLst>
          </p:cNvPr>
          <p:cNvSpPr/>
          <p:nvPr/>
        </p:nvSpPr>
        <p:spPr bwMode="auto">
          <a:xfrm>
            <a:off x="1090530" y="4590710"/>
            <a:ext cx="228571" cy="22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955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591EA58-EB12-9A49-3E7E-C6327FFC1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2202E93-529B-7DD6-03A9-8AAD63FAE0D5}"/>
              </a:ext>
            </a:extLst>
          </p:cNvPr>
          <p:cNvSpPr/>
          <p:nvPr/>
        </p:nvSpPr>
        <p:spPr bwMode="auto">
          <a:xfrm>
            <a:off x="1586666" y="1944432"/>
            <a:ext cx="285714" cy="229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83E1579-1160-C246-80A7-55DFF8163CFD}"/>
              </a:ext>
            </a:extLst>
          </p:cNvPr>
          <p:cNvSpPr/>
          <p:nvPr/>
        </p:nvSpPr>
        <p:spPr bwMode="auto">
          <a:xfrm>
            <a:off x="1624761" y="2545589"/>
            <a:ext cx="228571" cy="23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869F454-179E-757A-FF1E-7806D1F34290}"/>
              </a:ext>
            </a:extLst>
          </p:cNvPr>
          <p:cNvSpPr/>
          <p:nvPr/>
        </p:nvSpPr>
        <p:spPr bwMode="auto">
          <a:xfrm>
            <a:off x="1624761" y="3156288"/>
            <a:ext cx="219047" cy="23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4EE41B7-ED9B-0FDF-A03C-90969133C5D1}"/>
              </a:ext>
            </a:extLst>
          </p:cNvPr>
          <p:cNvSpPr/>
          <p:nvPr/>
        </p:nvSpPr>
        <p:spPr bwMode="auto">
          <a:xfrm>
            <a:off x="1605714" y="3766986"/>
            <a:ext cx="247619" cy="23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3CD29D0-DB4B-0575-83CE-C01E62F53D65}"/>
              </a:ext>
            </a:extLst>
          </p:cNvPr>
          <p:cNvSpPr/>
          <p:nvPr/>
        </p:nvSpPr>
        <p:spPr bwMode="auto">
          <a:xfrm>
            <a:off x="1615238" y="4377685"/>
            <a:ext cx="247619" cy="23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589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1646F1-FDE4-79FB-5698-6667AFF7FD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8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EF5EBF5-F3D9-9A70-BD2C-D3CD9C84F9FD}"/>
              </a:ext>
            </a:extLst>
          </p:cNvPr>
          <p:cNvSpPr/>
          <p:nvPr/>
        </p:nvSpPr>
        <p:spPr bwMode="auto">
          <a:xfrm>
            <a:off x="4672380" y="3564091"/>
            <a:ext cx="209523" cy="20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6190E62-7051-04A4-C23F-C1C85E0EB5CD}"/>
              </a:ext>
            </a:extLst>
          </p:cNvPr>
          <p:cNvSpPr/>
          <p:nvPr/>
        </p:nvSpPr>
        <p:spPr bwMode="auto">
          <a:xfrm>
            <a:off x="7586666" y="4288631"/>
            <a:ext cx="228572" cy="20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961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1924D5-FE22-8B32-4E96-F5E98C8BD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142984"/>
            <a:ext cx="10800000" cy="232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C6B3E58-9860-38A3-04A0-96AFD002116E}"/>
              </a:ext>
            </a:extLst>
          </p:cNvPr>
          <p:cNvSpPr/>
          <p:nvPr/>
        </p:nvSpPr>
        <p:spPr bwMode="auto">
          <a:xfrm>
            <a:off x="2576301" y="1600666"/>
            <a:ext cx="257142" cy="209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93F954-6B27-73A4-F774-675BC9FB14A1}"/>
              </a:ext>
            </a:extLst>
          </p:cNvPr>
          <p:cNvSpPr/>
          <p:nvPr/>
        </p:nvSpPr>
        <p:spPr bwMode="auto">
          <a:xfrm>
            <a:off x="6128682" y="2926039"/>
            <a:ext cx="219047" cy="219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18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