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7" r:id="rId4"/>
    <p:sldId id="376" r:id="rId5"/>
    <p:sldId id="375" r:id="rId6"/>
    <p:sldId id="374" r:id="rId7"/>
    <p:sldId id="372" r:id="rId8"/>
    <p:sldId id="371" r:id="rId9"/>
    <p:sldId id="370" r:id="rId10"/>
    <p:sldId id="369" r:id="rId11"/>
    <p:sldId id="368" r:id="rId12"/>
    <p:sldId id="366" r:id="rId13"/>
    <p:sldId id="365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3043238"/>
            <a:ext cx="45720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AF94D3E-5C52-AFA4-CE0E-A22ECFFEBD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8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05BD199-FC9D-8236-F3C0-AF47795088D5}"/>
              </a:ext>
            </a:extLst>
          </p:cNvPr>
          <p:cNvSpPr/>
          <p:nvPr/>
        </p:nvSpPr>
        <p:spPr bwMode="auto">
          <a:xfrm>
            <a:off x="1615238" y="1562430"/>
            <a:ext cx="228571" cy="228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7F0D524-DA39-93EE-BB8A-0953392FADA9}"/>
              </a:ext>
            </a:extLst>
          </p:cNvPr>
          <p:cNvSpPr/>
          <p:nvPr/>
        </p:nvSpPr>
        <p:spPr bwMode="auto">
          <a:xfrm>
            <a:off x="1586666" y="2544852"/>
            <a:ext cx="276190" cy="228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1DC6241-63B4-FCC7-9A9A-046F674F36C1}"/>
              </a:ext>
            </a:extLst>
          </p:cNvPr>
          <p:cNvSpPr/>
          <p:nvPr/>
        </p:nvSpPr>
        <p:spPr bwMode="auto">
          <a:xfrm>
            <a:off x="1605714" y="3527274"/>
            <a:ext cx="247619" cy="238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487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4E6E8DF-821E-4CE3-1C5D-D686F7CBF2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46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D7AB52A-57E6-D2A5-1DAA-82E34C91FF34}"/>
              </a:ext>
            </a:extLst>
          </p:cNvPr>
          <p:cNvSpPr/>
          <p:nvPr/>
        </p:nvSpPr>
        <p:spPr bwMode="auto">
          <a:xfrm>
            <a:off x="1034285" y="961777"/>
            <a:ext cx="285714" cy="229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84B0BAC3-D1D8-D51D-3DF1-D555AAC3C9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288" y="2013911"/>
            <a:ext cx="10800000" cy="155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0AA24E1-376D-C816-D61D-6DC00DA92665}"/>
              </a:ext>
            </a:extLst>
          </p:cNvPr>
          <p:cNvSpPr/>
          <p:nvPr/>
        </p:nvSpPr>
        <p:spPr bwMode="auto">
          <a:xfrm>
            <a:off x="1058621" y="2071259"/>
            <a:ext cx="247619" cy="238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4354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EECE6C6-1588-9698-BB2E-212C2874BD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2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F21630A-1E49-F091-9C63-AE9FE97CEEDE}"/>
              </a:ext>
            </a:extLst>
          </p:cNvPr>
          <p:cNvSpPr/>
          <p:nvPr/>
        </p:nvSpPr>
        <p:spPr bwMode="auto">
          <a:xfrm>
            <a:off x="1615238" y="1857126"/>
            <a:ext cx="219047" cy="22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C2EB36A-D9C2-3222-FD3D-BEC173CA238B}"/>
              </a:ext>
            </a:extLst>
          </p:cNvPr>
          <p:cNvSpPr/>
          <p:nvPr/>
        </p:nvSpPr>
        <p:spPr bwMode="auto">
          <a:xfrm>
            <a:off x="1615238" y="2390748"/>
            <a:ext cx="228571" cy="238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C7C39B6-351B-A9C6-2F82-7F058E871855}"/>
              </a:ext>
            </a:extLst>
          </p:cNvPr>
          <p:cNvSpPr/>
          <p:nvPr/>
        </p:nvSpPr>
        <p:spPr bwMode="auto">
          <a:xfrm>
            <a:off x="1605714" y="2943427"/>
            <a:ext cx="247619" cy="22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4DAFF17-DBFC-31F0-F2E0-9CD02E8A4ACD}"/>
              </a:ext>
            </a:extLst>
          </p:cNvPr>
          <p:cNvSpPr/>
          <p:nvPr/>
        </p:nvSpPr>
        <p:spPr bwMode="auto">
          <a:xfrm>
            <a:off x="1577142" y="3477049"/>
            <a:ext cx="285714" cy="238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23C3111-53E2-4FF6-79F8-EACFED9CE722}"/>
              </a:ext>
            </a:extLst>
          </p:cNvPr>
          <p:cNvSpPr/>
          <p:nvPr/>
        </p:nvSpPr>
        <p:spPr bwMode="auto">
          <a:xfrm>
            <a:off x="1596190" y="4020199"/>
            <a:ext cx="247619" cy="238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362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050B368-DA17-2267-5CF8-256B77DB4A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0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82E6405-EBB4-AE15-651E-DDD4A0EE2967}"/>
              </a:ext>
            </a:extLst>
          </p:cNvPr>
          <p:cNvSpPr/>
          <p:nvPr/>
        </p:nvSpPr>
        <p:spPr bwMode="auto">
          <a:xfrm>
            <a:off x="2386666" y="1656911"/>
            <a:ext cx="219047" cy="2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BFC1E08-4D03-B23D-3137-88DF22ED8C59}"/>
              </a:ext>
            </a:extLst>
          </p:cNvPr>
          <p:cNvSpPr/>
          <p:nvPr/>
        </p:nvSpPr>
        <p:spPr bwMode="auto">
          <a:xfrm>
            <a:off x="2386666" y="2733546"/>
            <a:ext cx="247619" cy="247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6B6BAB1-7F1B-6D67-9723-674D68D10D5E}"/>
              </a:ext>
            </a:extLst>
          </p:cNvPr>
          <p:cNvSpPr/>
          <p:nvPr/>
        </p:nvSpPr>
        <p:spPr bwMode="auto">
          <a:xfrm>
            <a:off x="5072380" y="3819707"/>
            <a:ext cx="285714" cy="238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03D1E5E-520B-8E23-09EE-05E4BA59E60A}"/>
              </a:ext>
            </a:extLst>
          </p:cNvPr>
          <p:cNvSpPr/>
          <p:nvPr/>
        </p:nvSpPr>
        <p:spPr bwMode="auto">
          <a:xfrm>
            <a:off x="5653333" y="4905869"/>
            <a:ext cx="247619" cy="238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1A084BF-D0C4-2A41-0848-51444CD81CC5}"/>
              </a:ext>
            </a:extLst>
          </p:cNvPr>
          <p:cNvSpPr/>
          <p:nvPr/>
        </p:nvSpPr>
        <p:spPr bwMode="auto">
          <a:xfrm>
            <a:off x="6310476" y="5448950"/>
            <a:ext cx="228571" cy="238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701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71F7887-E7DE-B0BD-AEA6-A806033EF8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B50C8E7-F14F-8A54-1C9D-BB94A65A0669}"/>
              </a:ext>
            </a:extLst>
          </p:cNvPr>
          <p:cNvSpPr/>
          <p:nvPr/>
        </p:nvSpPr>
        <p:spPr bwMode="auto">
          <a:xfrm>
            <a:off x="1596190" y="3659472"/>
            <a:ext cx="247619" cy="238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A988DD4-0306-B4BA-A68E-2B3BA3CDC186}"/>
              </a:ext>
            </a:extLst>
          </p:cNvPr>
          <p:cNvSpPr/>
          <p:nvPr/>
        </p:nvSpPr>
        <p:spPr bwMode="auto">
          <a:xfrm>
            <a:off x="1624761" y="4212419"/>
            <a:ext cx="200000" cy="22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955F8A1-6CDE-21CE-462D-6688946A45A7}"/>
              </a:ext>
            </a:extLst>
          </p:cNvPr>
          <p:cNvSpPr/>
          <p:nvPr/>
        </p:nvSpPr>
        <p:spPr bwMode="auto">
          <a:xfrm>
            <a:off x="1624761" y="4746300"/>
            <a:ext cx="200000" cy="238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96209D9-4423-7E4D-461E-BE379BF6AEA6}"/>
              </a:ext>
            </a:extLst>
          </p:cNvPr>
          <p:cNvSpPr/>
          <p:nvPr/>
        </p:nvSpPr>
        <p:spPr bwMode="auto">
          <a:xfrm>
            <a:off x="1624761" y="5289714"/>
            <a:ext cx="200000" cy="238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755E6C8-31E8-4068-5A7A-E4BBE945E467}"/>
              </a:ext>
            </a:extLst>
          </p:cNvPr>
          <p:cNvSpPr/>
          <p:nvPr/>
        </p:nvSpPr>
        <p:spPr bwMode="auto">
          <a:xfrm>
            <a:off x="1596190" y="5833128"/>
            <a:ext cx="247619" cy="22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3394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5248636-5444-BEA8-236A-7FFCD32E19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2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7BB3307-E174-0B06-769E-E1A69B606C7D}"/>
              </a:ext>
            </a:extLst>
          </p:cNvPr>
          <p:cNvSpPr/>
          <p:nvPr/>
        </p:nvSpPr>
        <p:spPr bwMode="auto">
          <a:xfrm>
            <a:off x="1777142" y="3801338"/>
            <a:ext cx="228571" cy="228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11CDF8E-F240-15CF-6A9F-95DC2AC52534}"/>
              </a:ext>
            </a:extLst>
          </p:cNvPr>
          <p:cNvSpPr/>
          <p:nvPr/>
        </p:nvSpPr>
        <p:spPr bwMode="auto">
          <a:xfrm>
            <a:off x="3805714" y="3801338"/>
            <a:ext cx="209523" cy="228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86B5240-8367-BBFE-FDB0-AB220AE2D9F5}"/>
              </a:ext>
            </a:extLst>
          </p:cNvPr>
          <p:cNvSpPr/>
          <p:nvPr/>
        </p:nvSpPr>
        <p:spPr bwMode="auto">
          <a:xfrm>
            <a:off x="5796190" y="3801338"/>
            <a:ext cx="152380" cy="228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01966AA-9F9E-E1B0-5989-FE52C362E36F}"/>
              </a:ext>
            </a:extLst>
          </p:cNvPr>
          <p:cNvSpPr/>
          <p:nvPr/>
        </p:nvSpPr>
        <p:spPr bwMode="auto">
          <a:xfrm>
            <a:off x="7643809" y="3801338"/>
            <a:ext cx="209522" cy="228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38DB2EE-2B64-8DCF-3B69-E2609297E0C8}"/>
              </a:ext>
            </a:extLst>
          </p:cNvPr>
          <p:cNvSpPr/>
          <p:nvPr/>
        </p:nvSpPr>
        <p:spPr bwMode="auto">
          <a:xfrm>
            <a:off x="9500952" y="3791808"/>
            <a:ext cx="219047" cy="238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3C2757D-CA13-3C00-2081-12F800D081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E7A7B79-1E65-0979-AFA0-9E8FD560E5FF}"/>
              </a:ext>
            </a:extLst>
          </p:cNvPr>
          <p:cNvSpPr/>
          <p:nvPr/>
        </p:nvSpPr>
        <p:spPr bwMode="auto">
          <a:xfrm>
            <a:off x="1615238" y="1562503"/>
            <a:ext cx="228571" cy="23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8FCBBD7-CC28-50F3-858F-4731C67E9A04}"/>
              </a:ext>
            </a:extLst>
          </p:cNvPr>
          <p:cNvSpPr/>
          <p:nvPr/>
        </p:nvSpPr>
        <p:spPr bwMode="auto">
          <a:xfrm>
            <a:off x="1586666" y="2077611"/>
            <a:ext cx="285714" cy="23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6A84059-8487-6474-FD94-48840266B5F4}"/>
              </a:ext>
            </a:extLst>
          </p:cNvPr>
          <p:cNvSpPr/>
          <p:nvPr/>
        </p:nvSpPr>
        <p:spPr bwMode="auto">
          <a:xfrm>
            <a:off x="1586666" y="2592718"/>
            <a:ext cx="276190" cy="23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5D87CE8-6EA1-48AC-97DE-970EC7E1E967}"/>
              </a:ext>
            </a:extLst>
          </p:cNvPr>
          <p:cNvSpPr/>
          <p:nvPr/>
        </p:nvSpPr>
        <p:spPr bwMode="auto">
          <a:xfrm>
            <a:off x="1615238" y="3117364"/>
            <a:ext cx="228571" cy="22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C4B91C5-DDF4-63EA-1FE4-783F6D7D956E}"/>
              </a:ext>
            </a:extLst>
          </p:cNvPr>
          <p:cNvSpPr/>
          <p:nvPr/>
        </p:nvSpPr>
        <p:spPr bwMode="auto">
          <a:xfrm>
            <a:off x="1615238" y="3632472"/>
            <a:ext cx="228571" cy="23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501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B05968E-470A-52E2-13E1-294CF5A00B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6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724EF26-C408-D630-EB90-E144021F7F33}"/>
              </a:ext>
            </a:extLst>
          </p:cNvPr>
          <p:cNvSpPr/>
          <p:nvPr/>
        </p:nvSpPr>
        <p:spPr bwMode="auto">
          <a:xfrm>
            <a:off x="1586666" y="1983681"/>
            <a:ext cx="285714" cy="238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E81FB83-ED7A-EB52-6A8F-9D71751509D8}"/>
              </a:ext>
            </a:extLst>
          </p:cNvPr>
          <p:cNvSpPr/>
          <p:nvPr/>
        </p:nvSpPr>
        <p:spPr bwMode="auto">
          <a:xfrm>
            <a:off x="1605714" y="3320835"/>
            <a:ext cx="247619" cy="238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312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1AD4702-1683-AB29-7125-A1891C0D8A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0628FB3-9709-F0A6-604D-6A9FD2A06808}"/>
              </a:ext>
            </a:extLst>
          </p:cNvPr>
          <p:cNvSpPr/>
          <p:nvPr/>
        </p:nvSpPr>
        <p:spPr bwMode="auto">
          <a:xfrm>
            <a:off x="1062857" y="1391202"/>
            <a:ext cx="228571" cy="229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4FF3775-CBE1-8406-3CE6-4B690C0873BF}"/>
              </a:ext>
            </a:extLst>
          </p:cNvPr>
          <p:cNvSpPr/>
          <p:nvPr/>
        </p:nvSpPr>
        <p:spPr bwMode="auto">
          <a:xfrm>
            <a:off x="1053333" y="2727618"/>
            <a:ext cx="247619" cy="23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6B3629E-8358-21BB-34A4-0C3BF7521561}"/>
              </a:ext>
            </a:extLst>
          </p:cNvPr>
          <p:cNvSpPr/>
          <p:nvPr/>
        </p:nvSpPr>
        <p:spPr bwMode="auto">
          <a:xfrm>
            <a:off x="1034285" y="4064034"/>
            <a:ext cx="285714" cy="23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148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BD0B721-FC95-4A41-AFC8-9C2106F86D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6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0838D7F-15FA-5AD7-BE23-62E06EDD4067}"/>
              </a:ext>
            </a:extLst>
          </p:cNvPr>
          <p:cNvSpPr/>
          <p:nvPr/>
        </p:nvSpPr>
        <p:spPr bwMode="auto">
          <a:xfrm>
            <a:off x="1605714" y="1571658"/>
            <a:ext cx="247619" cy="2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10E51A8C-0A51-3BEE-7D81-48630CDFF3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9654" y="2131999"/>
            <a:ext cx="10800000" cy="2511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C3FF014-59A1-9E4F-6A32-536608175C2B}"/>
              </a:ext>
            </a:extLst>
          </p:cNvPr>
          <p:cNvSpPr/>
          <p:nvPr/>
        </p:nvSpPr>
        <p:spPr bwMode="auto">
          <a:xfrm>
            <a:off x="1623939" y="2198843"/>
            <a:ext cx="285714" cy="238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DC30109-F598-08CA-BEFA-6F495C4ADA21}"/>
              </a:ext>
            </a:extLst>
          </p:cNvPr>
          <p:cNvSpPr/>
          <p:nvPr/>
        </p:nvSpPr>
        <p:spPr bwMode="auto">
          <a:xfrm>
            <a:off x="1652511" y="2695403"/>
            <a:ext cx="228571" cy="229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B10FAFF-0945-7D43-6727-644299450CCA}"/>
              </a:ext>
            </a:extLst>
          </p:cNvPr>
          <p:cNvSpPr/>
          <p:nvPr/>
        </p:nvSpPr>
        <p:spPr bwMode="auto">
          <a:xfrm>
            <a:off x="1623939" y="3182414"/>
            <a:ext cx="285714" cy="238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71FA94B7-42E7-F76B-ED14-7605BD540C49}"/>
              </a:ext>
            </a:extLst>
          </p:cNvPr>
          <p:cNvSpPr/>
          <p:nvPr/>
        </p:nvSpPr>
        <p:spPr bwMode="auto">
          <a:xfrm>
            <a:off x="1642987" y="4165984"/>
            <a:ext cx="247619" cy="238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87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F7B9D49-902E-BF8E-D25F-22AC6F2D11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2357430"/>
            <a:ext cx="9787006" cy="52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3000372"/>
            <a:ext cx="9787006" cy="52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3643314"/>
            <a:ext cx="9787006" cy="52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78032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A0BA26B-6C55-6606-EC17-BEB1841F90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10ADE1C-B383-DD6D-F827-4F130D3128A8}"/>
              </a:ext>
            </a:extLst>
          </p:cNvPr>
          <p:cNvSpPr/>
          <p:nvPr/>
        </p:nvSpPr>
        <p:spPr bwMode="auto">
          <a:xfrm>
            <a:off x="1586666" y="1561726"/>
            <a:ext cx="276190" cy="22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0D77484-36FC-2FE6-B0D5-856F01CBB4A8}"/>
              </a:ext>
            </a:extLst>
          </p:cNvPr>
          <p:cNvSpPr/>
          <p:nvPr/>
        </p:nvSpPr>
        <p:spPr bwMode="auto">
          <a:xfrm>
            <a:off x="1605714" y="2543206"/>
            <a:ext cx="247619" cy="238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329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4FE549C-06A3-CB96-FC4B-1ABEE7CD42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1071546"/>
            <a:ext cx="10800000" cy="2988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DB1BCF7-850E-A067-3232-B04A54E1C012}"/>
              </a:ext>
            </a:extLst>
          </p:cNvPr>
          <p:cNvSpPr/>
          <p:nvPr/>
        </p:nvSpPr>
        <p:spPr bwMode="auto">
          <a:xfrm>
            <a:off x="1152445" y="1205209"/>
            <a:ext cx="228571" cy="23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51DC62D-5F72-9D31-AC12-F821D13A059F}"/>
              </a:ext>
            </a:extLst>
          </p:cNvPr>
          <p:cNvSpPr/>
          <p:nvPr/>
        </p:nvSpPr>
        <p:spPr bwMode="auto">
          <a:xfrm>
            <a:off x="1123873" y="2188592"/>
            <a:ext cx="285714" cy="23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08A996A-598A-5E62-8949-C57E59620BD1}"/>
              </a:ext>
            </a:extLst>
          </p:cNvPr>
          <p:cNvSpPr/>
          <p:nvPr/>
        </p:nvSpPr>
        <p:spPr bwMode="auto">
          <a:xfrm>
            <a:off x="1142921" y="3171974"/>
            <a:ext cx="247619" cy="23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690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2024-08-21T03:28:50Z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