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7" r:id="rId7"/>
    <p:sldId id="366" r:id="rId8"/>
    <p:sldId id="36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7450" y="3090863"/>
            <a:ext cx="72771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07195F7-4124-8A5A-8B01-CAB566552D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654" y="3286125"/>
            <a:ext cx="4857784" cy="995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24628" y="3286124"/>
            <a:ext cx="4857784" cy="944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09654" y="4500570"/>
            <a:ext cx="4857783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24628" y="4458158"/>
            <a:ext cx="4929221" cy="1042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464" y="1000108"/>
            <a:ext cx="95154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椭圆 5"/>
          <p:cNvSpPr/>
          <p:nvPr/>
        </p:nvSpPr>
        <p:spPr>
          <a:xfrm>
            <a:off x="9453586" y="2714620"/>
            <a:ext cx="71438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310446" y="4714884"/>
            <a:ext cx="71438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37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8" y="857232"/>
            <a:ext cx="88011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椭圆 6"/>
          <p:cNvSpPr/>
          <p:nvPr/>
        </p:nvSpPr>
        <p:spPr>
          <a:xfrm>
            <a:off x="6524628" y="1571612"/>
            <a:ext cx="71438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524628" y="3429000"/>
            <a:ext cx="71438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596330" y="5429264"/>
            <a:ext cx="71438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18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F4C4EAB-3C53-9780-9FFC-F493088194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646" y="827999"/>
            <a:ext cx="10800000" cy="505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7B44482-5834-860F-669E-29F864D1DE79}"/>
              </a:ext>
            </a:extLst>
          </p:cNvPr>
          <p:cNvSpPr/>
          <p:nvPr/>
        </p:nvSpPr>
        <p:spPr bwMode="auto">
          <a:xfrm>
            <a:off x="1433312" y="2010880"/>
            <a:ext cx="323809" cy="324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C609841-48E7-3CC2-9D41-0A103C633CBC}"/>
              </a:ext>
            </a:extLst>
          </p:cNvPr>
          <p:cNvSpPr/>
          <p:nvPr/>
        </p:nvSpPr>
        <p:spPr bwMode="auto">
          <a:xfrm>
            <a:off x="1404741" y="2840805"/>
            <a:ext cx="361904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F91F9B7-2B25-4F19-E752-44FD059F7B1E}"/>
              </a:ext>
            </a:extLst>
          </p:cNvPr>
          <p:cNvSpPr/>
          <p:nvPr/>
        </p:nvSpPr>
        <p:spPr bwMode="auto">
          <a:xfrm>
            <a:off x="1433312" y="3651651"/>
            <a:ext cx="314285" cy="333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26ABD9C-C296-DE15-7F7F-D994311F7EA4}"/>
              </a:ext>
            </a:extLst>
          </p:cNvPr>
          <p:cNvSpPr/>
          <p:nvPr/>
        </p:nvSpPr>
        <p:spPr bwMode="auto">
          <a:xfrm>
            <a:off x="1452360" y="4481576"/>
            <a:ext cx="266666" cy="324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A6D1C45-8D3C-E3A8-28BC-5776DC99E561}"/>
              </a:ext>
            </a:extLst>
          </p:cNvPr>
          <p:cNvSpPr/>
          <p:nvPr/>
        </p:nvSpPr>
        <p:spPr bwMode="auto">
          <a:xfrm>
            <a:off x="1452360" y="5301962"/>
            <a:ext cx="285714" cy="324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80E58469-540E-7D58-F90F-132EB733DA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1545"/>
          <a:stretch>
            <a:fillRect/>
          </a:stretch>
        </p:blipFill>
        <p:spPr>
          <a:xfrm>
            <a:off x="8008277" y="1500174"/>
            <a:ext cx="4183723" cy="3702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9747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589273B-F904-189B-EFEA-705867DF52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7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20" y="2786057"/>
            <a:ext cx="8786873" cy="749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20" y="4643446"/>
            <a:ext cx="8786873" cy="749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2104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7A3F4ED-AE18-7668-73D1-1FB3AC0B66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40" y="1785926"/>
            <a:ext cx="8786873" cy="749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2634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839800-CB71-978F-F5A7-48032B9D35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6545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272B4EC-DE31-E5A3-CAA9-26AC65A94B86}"/>
              </a:ext>
            </a:extLst>
          </p:cNvPr>
          <p:cNvSpPr/>
          <p:nvPr/>
        </p:nvSpPr>
        <p:spPr bwMode="auto">
          <a:xfrm>
            <a:off x="1852323" y="3101955"/>
            <a:ext cx="280952" cy="298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8FCC2E0-DBD3-7C7A-D129-0A08E34BEE08}"/>
              </a:ext>
            </a:extLst>
          </p:cNvPr>
          <p:cNvSpPr/>
          <p:nvPr/>
        </p:nvSpPr>
        <p:spPr bwMode="auto">
          <a:xfrm>
            <a:off x="1852323" y="3859940"/>
            <a:ext cx="289466" cy="28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FF21679-E633-1043-7C9E-7CF5E60E9DE5}"/>
              </a:ext>
            </a:extLst>
          </p:cNvPr>
          <p:cNvSpPr/>
          <p:nvPr/>
        </p:nvSpPr>
        <p:spPr bwMode="auto">
          <a:xfrm>
            <a:off x="1869350" y="4609409"/>
            <a:ext cx="246897" cy="28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4C2CF6F8-9980-84D2-280C-5CAFAAFF2571}"/>
              </a:ext>
            </a:extLst>
          </p:cNvPr>
          <p:cNvSpPr/>
          <p:nvPr/>
        </p:nvSpPr>
        <p:spPr bwMode="auto">
          <a:xfrm>
            <a:off x="1826782" y="5358878"/>
            <a:ext cx="332034" cy="28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09F5FBFB-63ED-FBEC-B482-133EEA3EE71E}"/>
              </a:ext>
            </a:extLst>
          </p:cNvPr>
          <p:cNvSpPr/>
          <p:nvPr/>
        </p:nvSpPr>
        <p:spPr bwMode="auto">
          <a:xfrm>
            <a:off x="1869350" y="6108347"/>
            <a:ext cx="255411" cy="28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xmlns="" id="{45F952E2-C8B0-C4DD-79F8-F59C85F7419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561"/>
          <a:stretch>
            <a:fillRect/>
          </a:stretch>
        </p:blipFill>
        <p:spPr>
          <a:xfrm>
            <a:off x="6524628" y="1428736"/>
            <a:ext cx="5447438" cy="470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8409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