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0" r:id="rId4"/>
    <p:sldId id="379" r:id="rId5"/>
    <p:sldId id="378" r:id="rId6"/>
    <p:sldId id="376" r:id="rId7"/>
    <p:sldId id="375" r:id="rId8"/>
    <p:sldId id="374" r:id="rId9"/>
    <p:sldId id="373" r:id="rId10"/>
    <p:sldId id="371" r:id="rId11"/>
    <p:sldId id="370" r:id="rId12"/>
    <p:sldId id="369" r:id="rId13"/>
    <p:sldId id="368" r:id="rId14"/>
    <p:sldId id="367" r:id="rId15"/>
    <p:sldId id="366" r:id="rId16"/>
    <p:sldId id="365" r:id="rId17"/>
    <p:sldId id="364" r:id="rId1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-192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95488" y="2971800"/>
            <a:ext cx="82010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6770862-A018-EF23-B6A3-7BC17D6CF6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87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24CF8A1-D012-7C3A-6235-D1C16AE71A8C}"/>
              </a:ext>
            </a:extLst>
          </p:cNvPr>
          <p:cNvSpPr/>
          <p:nvPr/>
        </p:nvSpPr>
        <p:spPr bwMode="auto">
          <a:xfrm>
            <a:off x="1596190" y="1648793"/>
            <a:ext cx="238095" cy="248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9CD1F98-7938-75DB-5D5C-BDE2A1881720}"/>
              </a:ext>
            </a:extLst>
          </p:cNvPr>
          <p:cNvSpPr/>
          <p:nvPr/>
        </p:nvSpPr>
        <p:spPr bwMode="auto">
          <a:xfrm>
            <a:off x="1567619" y="2937250"/>
            <a:ext cx="295238" cy="248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9300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2E1B814-D92F-01B1-9A96-6C38E56CCD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2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36D8C44-8F4A-206C-8183-31B8DC3AC096}"/>
              </a:ext>
            </a:extLst>
          </p:cNvPr>
          <p:cNvSpPr/>
          <p:nvPr/>
        </p:nvSpPr>
        <p:spPr bwMode="auto">
          <a:xfrm>
            <a:off x="1081904" y="1028324"/>
            <a:ext cx="257142" cy="257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E8BDC20-15AF-CABF-A7BD-A382AADD9763}"/>
              </a:ext>
            </a:extLst>
          </p:cNvPr>
          <p:cNvSpPr/>
          <p:nvPr/>
        </p:nvSpPr>
        <p:spPr bwMode="auto">
          <a:xfrm>
            <a:off x="1062857" y="2964800"/>
            <a:ext cx="285714" cy="248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6DC732E-5BC9-BA0F-1012-A073C0E40B97}"/>
              </a:ext>
            </a:extLst>
          </p:cNvPr>
          <p:cNvSpPr/>
          <p:nvPr/>
        </p:nvSpPr>
        <p:spPr bwMode="auto">
          <a:xfrm>
            <a:off x="1091428" y="4252604"/>
            <a:ext cx="238095" cy="248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14057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C6DCD32-19A4-08E5-E7AF-7D99D1CE3C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64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133462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B9A1A5F-7D93-8623-255E-33000F89A1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94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9B0B48D-5E2D-4780-EB30-A4D95CB9320E}"/>
              </a:ext>
            </a:extLst>
          </p:cNvPr>
          <p:cNvSpPr/>
          <p:nvPr/>
        </p:nvSpPr>
        <p:spPr bwMode="auto">
          <a:xfrm>
            <a:off x="1081904" y="999927"/>
            <a:ext cx="257142" cy="238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609D1EB-CA1E-EAF3-4238-52DA5A4F6AAE}"/>
              </a:ext>
            </a:extLst>
          </p:cNvPr>
          <p:cNvSpPr/>
          <p:nvPr/>
        </p:nvSpPr>
        <p:spPr bwMode="auto">
          <a:xfrm>
            <a:off x="1091428" y="1639881"/>
            <a:ext cx="238095" cy="248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CF01086-CD29-A395-9470-C77FD3EA4D96}"/>
              </a:ext>
            </a:extLst>
          </p:cNvPr>
          <p:cNvSpPr/>
          <p:nvPr/>
        </p:nvSpPr>
        <p:spPr bwMode="auto">
          <a:xfrm>
            <a:off x="1091428" y="2279835"/>
            <a:ext cx="219047" cy="248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71F6A25C-6458-2DEA-4A57-9F388BD0D2ED}"/>
              </a:ext>
            </a:extLst>
          </p:cNvPr>
          <p:cNvSpPr/>
          <p:nvPr/>
        </p:nvSpPr>
        <p:spPr bwMode="auto">
          <a:xfrm>
            <a:off x="1081904" y="2919790"/>
            <a:ext cx="257142" cy="257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F4A0AFAB-CE49-23DB-BFC0-4F93A361D3EB}"/>
              </a:ext>
            </a:extLst>
          </p:cNvPr>
          <p:cNvSpPr/>
          <p:nvPr/>
        </p:nvSpPr>
        <p:spPr bwMode="auto">
          <a:xfrm>
            <a:off x="1053333" y="3569296"/>
            <a:ext cx="295238" cy="248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4848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69ED9BC-72C9-C84A-8B7D-0CCF5FF2B4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26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3967" y="2071678"/>
            <a:ext cx="9215503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3968" y="3429000"/>
            <a:ext cx="9215503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938005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9EF92C3-F1AD-4C29-3832-B3532BF272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79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95340" y="1500174"/>
            <a:ext cx="9215503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95340" y="2857496"/>
            <a:ext cx="9215503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95340" y="4214818"/>
            <a:ext cx="9215503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92482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3CB4A60-4F71-2AB2-34AA-7A7B4441CA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2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92292F8-8C5B-BA3F-B44E-837D7DBBB3CF}"/>
              </a:ext>
            </a:extLst>
          </p:cNvPr>
          <p:cNvSpPr/>
          <p:nvPr/>
        </p:nvSpPr>
        <p:spPr bwMode="auto">
          <a:xfrm>
            <a:off x="1596190" y="3459375"/>
            <a:ext cx="238095" cy="247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95382D2-6F73-76DA-35B6-816BEAB79DA4}"/>
              </a:ext>
            </a:extLst>
          </p:cNvPr>
          <p:cNvSpPr/>
          <p:nvPr/>
        </p:nvSpPr>
        <p:spPr bwMode="auto">
          <a:xfrm>
            <a:off x="1558095" y="4689257"/>
            <a:ext cx="304761" cy="247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631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3E75127-F506-1F55-47C5-510DDBA3DB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21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BEE0D28-B109-BF45-F4CE-7A1AF0284A59}"/>
              </a:ext>
            </a:extLst>
          </p:cNvPr>
          <p:cNvSpPr/>
          <p:nvPr/>
        </p:nvSpPr>
        <p:spPr bwMode="auto">
          <a:xfrm>
            <a:off x="1062857" y="1057002"/>
            <a:ext cx="285714" cy="248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812B56D-D9B6-5BB8-90E0-7D78D3E6316C}"/>
              </a:ext>
            </a:extLst>
          </p:cNvPr>
          <p:cNvSpPr/>
          <p:nvPr/>
        </p:nvSpPr>
        <p:spPr bwMode="auto">
          <a:xfrm>
            <a:off x="1081904" y="2278354"/>
            <a:ext cx="257142" cy="257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EE77D7F-7E84-EB55-5993-446EED49FD04}"/>
              </a:ext>
            </a:extLst>
          </p:cNvPr>
          <p:cNvSpPr/>
          <p:nvPr/>
        </p:nvSpPr>
        <p:spPr bwMode="auto">
          <a:xfrm>
            <a:off x="1081904" y="3509248"/>
            <a:ext cx="257142" cy="257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91365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28964BC-4AC7-EAB3-573B-CE0E3F6273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2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C7192FD-16E9-C442-73E8-F637424815E1}"/>
              </a:ext>
            </a:extLst>
          </p:cNvPr>
          <p:cNvSpPr/>
          <p:nvPr/>
        </p:nvSpPr>
        <p:spPr bwMode="auto">
          <a:xfrm>
            <a:off x="1900952" y="4012251"/>
            <a:ext cx="219047" cy="238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27ADCB8-24C0-D93C-C486-BA4E130B2EF8}"/>
              </a:ext>
            </a:extLst>
          </p:cNvPr>
          <p:cNvSpPr/>
          <p:nvPr/>
        </p:nvSpPr>
        <p:spPr bwMode="auto">
          <a:xfrm>
            <a:off x="3977142" y="4002717"/>
            <a:ext cx="219047" cy="247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5D1AEC3-0FAF-9DBE-DC63-389F8A18A6E3}"/>
              </a:ext>
            </a:extLst>
          </p:cNvPr>
          <p:cNvSpPr/>
          <p:nvPr/>
        </p:nvSpPr>
        <p:spPr bwMode="auto">
          <a:xfrm>
            <a:off x="5977142" y="4012251"/>
            <a:ext cx="161904" cy="228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0C69B457-9CBE-804B-9AD9-E537C8519391}"/>
              </a:ext>
            </a:extLst>
          </p:cNvPr>
          <p:cNvSpPr/>
          <p:nvPr/>
        </p:nvSpPr>
        <p:spPr bwMode="auto">
          <a:xfrm>
            <a:off x="7910476" y="4012251"/>
            <a:ext cx="238095" cy="228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FAC88CCD-1F2A-0ADD-BC95-5F7D6F530734}"/>
              </a:ext>
            </a:extLst>
          </p:cNvPr>
          <p:cNvSpPr/>
          <p:nvPr/>
        </p:nvSpPr>
        <p:spPr bwMode="auto">
          <a:xfrm>
            <a:off x="9891428" y="4002717"/>
            <a:ext cx="219047" cy="238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427ADCB8-24C0-D93C-C486-BA4E130B2EF8}"/>
              </a:ext>
            </a:extLst>
          </p:cNvPr>
          <p:cNvSpPr/>
          <p:nvPr/>
        </p:nvSpPr>
        <p:spPr bwMode="auto">
          <a:xfrm>
            <a:off x="10239404" y="785794"/>
            <a:ext cx="1214446" cy="1071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E91CC90-0C9A-AF7D-C6CC-E95E8AADB4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8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2EF4B03-0E58-8748-BEFA-CD93DE5FFAF3}"/>
              </a:ext>
            </a:extLst>
          </p:cNvPr>
          <p:cNvSpPr/>
          <p:nvPr/>
        </p:nvSpPr>
        <p:spPr bwMode="auto">
          <a:xfrm>
            <a:off x="1586666" y="1562587"/>
            <a:ext cx="247619" cy="257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28348D6-FA74-3812-00AF-06A232414665}"/>
              </a:ext>
            </a:extLst>
          </p:cNvPr>
          <p:cNvSpPr/>
          <p:nvPr/>
        </p:nvSpPr>
        <p:spPr bwMode="auto">
          <a:xfrm>
            <a:off x="1596190" y="2163615"/>
            <a:ext cx="238095" cy="238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C7FDC8A-5470-991A-DF63-53CA77282AA8}"/>
              </a:ext>
            </a:extLst>
          </p:cNvPr>
          <p:cNvSpPr/>
          <p:nvPr/>
        </p:nvSpPr>
        <p:spPr bwMode="auto">
          <a:xfrm>
            <a:off x="1558095" y="2755102"/>
            <a:ext cx="295238" cy="248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D3561610-E52D-0430-0A3F-E7F4835CACF8}"/>
              </a:ext>
            </a:extLst>
          </p:cNvPr>
          <p:cNvSpPr/>
          <p:nvPr/>
        </p:nvSpPr>
        <p:spPr bwMode="auto">
          <a:xfrm>
            <a:off x="1558095" y="3346589"/>
            <a:ext cx="295238" cy="248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CB6E98D2-FD4A-972C-8D5C-5208DDA9D3B0}"/>
              </a:ext>
            </a:extLst>
          </p:cNvPr>
          <p:cNvSpPr/>
          <p:nvPr/>
        </p:nvSpPr>
        <p:spPr bwMode="auto">
          <a:xfrm>
            <a:off x="1586666" y="3938076"/>
            <a:ext cx="247619" cy="257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22006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1E1F3B0-1AB7-819A-B60E-EBAAC09680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51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71CF5EE-69CD-3ED9-C8E4-6CE0FAA67A26}"/>
              </a:ext>
            </a:extLst>
          </p:cNvPr>
          <p:cNvSpPr/>
          <p:nvPr/>
        </p:nvSpPr>
        <p:spPr bwMode="auto">
          <a:xfrm>
            <a:off x="1558095" y="1983501"/>
            <a:ext cx="295238" cy="248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849612E-9388-05E2-6E71-0F0F4210A823}"/>
              </a:ext>
            </a:extLst>
          </p:cNvPr>
          <p:cNvSpPr/>
          <p:nvPr/>
        </p:nvSpPr>
        <p:spPr bwMode="auto">
          <a:xfrm>
            <a:off x="1577142" y="3358645"/>
            <a:ext cx="257142" cy="257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95331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54C1FC5-9AFF-51B8-441F-B9653B9BE4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57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4CD13D2-5613-24A1-FD92-DE1B52483A23}"/>
              </a:ext>
            </a:extLst>
          </p:cNvPr>
          <p:cNvSpPr/>
          <p:nvPr/>
        </p:nvSpPr>
        <p:spPr bwMode="auto">
          <a:xfrm>
            <a:off x="1091428" y="1391898"/>
            <a:ext cx="238095" cy="248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04153D33-6469-A3B6-CAB6-D9C722E909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2357430"/>
            <a:ext cx="10800000" cy="2848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CB6FE0C-0A2D-FBBB-F248-8BCE8CF98E85}"/>
              </a:ext>
            </a:extLst>
          </p:cNvPr>
          <p:cNvSpPr/>
          <p:nvPr/>
        </p:nvSpPr>
        <p:spPr bwMode="auto">
          <a:xfrm>
            <a:off x="1100054" y="2852811"/>
            <a:ext cx="257142" cy="257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378272AD-8D47-98FA-A7ED-28D417E6C4D2}"/>
              </a:ext>
            </a:extLst>
          </p:cNvPr>
          <p:cNvSpPr/>
          <p:nvPr/>
        </p:nvSpPr>
        <p:spPr bwMode="auto">
          <a:xfrm>
            <a:off x="1081007" y="4338954"/>
            <a:ext cx="285714" cy="247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67135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65EEDC7-BD21-9879-42D1-6B203A0514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86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D1AD185-1A09-3AE3-82F4-7ADDB79440D5}"/>
              </a:ext>
            </a:extLst>
          </p:cNvPr>
          <p:cNvSpPr/>
          <p:nvPr/>
        </p:nvSpPr>
        <p:spPr bwMode="auto">
          <a:xfrm>
            <a:off x="1577142" y="1628201"/>
            <a:ext cx="257142" cy="257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49134A7-901D-7107-8126-1E97AA03210F}"/>
              </a:ext>
            </a:extLst>
          </p:cNvPr>
          <p:cNvSpPr/>
          <p:nvPr/>
        </p:nvSpPr>
        <p:spPr bwMode="auto">
          <a:xfrm>
            <a:off x="1596190" y="2866610"/>
            <a:ext cx="228571" cy="247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48597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1F731D5-D71E-EB03-3C3B-07C11C8588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4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AE3FBCC-95D0-2E66-0E4E-29875B5250B0}"/>
              </a:ext>
            </a:extLst>
          </p:cNvPr>
          <p:cNvSpPr/>
          <p:nvPr/>
        </p:nvSpPr>
        <p:spPr bwMode="auto">
          <a:xfrm>
            <a:off x="1053333" y="1018820"/>
            <a:ext cx="295238" cy="248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0606890-639A-B48E-0654-C5E1D91D5B9C}"/>
              </a:ext>
            </a:extLst>
          </p:cNvPr>
          <p:cNvSpPr/>
          <p:nvPr/>
        </p:nvSpPr>
        <p:spPr bwMode="auto">
          <a:xfrm>
            <a:off x="1091428" y="2259160"/>
            <a:ext cx="238095" cy="238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6AF790C-F84B-614C-5B50-0F2963ABCDC3}"/>
              </a:ext>
            </a:extLst>
          </p:cNvPr>
          <p:cNvSpPr/>
          <p:nvPr/>
        </p:nvSpPr>
        <p:spPr bwMode="auto">
          <a:xfrm>
            <a:off x="1081904" y="3489960"/>
            <a:ext cx="257142" cy="248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595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5CE601E-3578-34E1-CAC9-01AB5505F9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83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D3D4D5F-5003-7E8F-8574-3C9E10F2D186}"/>
              </a:ext>
            </a:extLst>
          </p:cNvPr>
          <p:cNvSpPr/>
          <p:nvPr/>
        </p:nvSpPr>
        <p:spPr bwMode="auto">
          <a:xfrm>
            <a:off x="1520000" y="2727900"/>
            <a:ext cx="380952" cy="315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86D3BC6-B3B9-12F6-631C-05BEF9B7B41D}"/>
              </a:ext>
            </a:extLst>
          </p:cNvPr>
          <p:cNvSpPr/>
          <p:nvPr/>
        </p:nvSpPr>
        <p:spPr bwMode="auto">
          <a:xfrm>
            <a:off x="4862857" y="2804278"/>
            <a:ext cx="285714" cy="238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E13952B-49F7-0EC5-F272-4A8B359E9F97}"/>
              </a:ext>
            </a:extLst>
          </p:cNvPr>
          <p:cNvSpPr/>
          <p:nvPr/>
        </p:nvSpPr>
        <p:spPr bwMode="auto">
          <a:xfrm>
            <a:off x="8167619" y="2727900"/>
            <a:ext cx="380952" cy="315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9D1BFD7D-F308-7CAC-1736-E55F640EBB4E}"/>
              </a:ext>
            </a:extLst>
          </p:cNvPr>
          <p:cNvSpPr/>
          <p:nvPr/>
        </p:nvSpPr>
        <p:spPr bwMode="auto">
          <a:xfrm>
            <a:off x="1558095" y="3463038"/>
            <a:ext cx="295238" cy="229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3C99A89B-0096-EC6D-829D-8FA17E6887C0}"/>
              </a:ext>
            </a:extLst>
          </p:cNvPr>
          <p:cNvSpPr/>
          <p:nvPr/>
        </p:nvSpPr>
        <p:spPr bwMode="auto">
          <a:xfrm>
            <a:off x="4815238" y="3377113"/>
            <a:ext cx="380952" cy="324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51950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6CD41AB-C005-FF59-6D2C-8D32BFDD38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22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4DCFD4C-9191-4B27-A137-B511BF0AB67C}"/>
              </a:ext>
            </a:extLst>
          </p:cNvPr>
          <p:cNvSpPr/>
          <p:nvPr/>
        </p:nvSpPr>
        <p:spPr bwMode="auto">
          <a:xfrm>
            <a:off x="1596190" y="1649829"/>
            <a:ext cx="238095" cy="248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94E0502-4D20-838B-42E6-BB3453EF1B9C}"/>
              </a:ext>
            </a:extLst>
          </p:cNvPr>
          <p:cNvSpPr/>
          <p:nvPr/>
        </p:nvSpPr>
        <p:spPr bwMode="auto">
          <a:xfrm>
            <a:off x="1586666" y="2309204"/>
            <a:ext cx="257142" cy="248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26D0702-2661-D99E-180B-859EC35E1743}"/>
              </a:ext>
            </a:extLst>
          </p:cNvPr>
          <p:cNvSpPr/>
          <p:nvPr/>
        </p:nvSpPr>
        <p:spPr bwMode="auto">
          <a:xfrm>
            <a:off x="1567619" y="2959023"/>
            <a:ext cx="295238" cy="248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BB95D6EB-8C5A-D452-D205-24A8157AFB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8216" y="3571876"/>
            <a:ext cx="10800000" cy="1195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778D4F33-EC0B-A103-2E3A-F05658F50E6B}"/>
              </a:ext>
            </a:extLst>
          </p:cNvPr>
          <p:cNvSpPr/>
          <p:nvPr/>
        </p:nvSpPr>
        <p:spPr bwMode="auto">
          <a:xfrm>
            <a:off x="1600120" y="3657969"/>
            <a:ext cx="257142" cy="248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47A78452-92D3-E73A-B31F-F59D8DC8041F}"/>
              </a:ext>
            </a:extLst>
          </p:cNvPr>
          <p:cNvSpPr/>
          <p:nvPr/>
        </p:nvSpPr>
        <p:spPr bwMode="auto">
          <a:xfrm>
            <a:off x="1609644" y="4298888"/>
            <a:ext cx="238095" cy="248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91170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自定义</PresentationFormat>
  <Paragraphs>0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36</cp:revision>
  <dcterms:created xsi:type="dcterms:W3CDTF">2015-09-16T06:52:26Z</dcterms:created>
  <dcterms:modified xsi:type="dcterms:W3CDTF">2024-08-21T05:51:36Z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