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1"/>
  </p:notesMasterIdLst>
  <p:sldIdLst>
    <p:sldId id="362" r:id="rId2"/>
    <p:sldId id="363" r:id="rId3"/>
    <p:sldId id="371" r:id="rId4"/>
    <p:sldId id="370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-192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1D2A04-1749-4084-851E-849F2B347C9A}" type="datetimeFigureOut">
              <a:rPr lang="zh-CN" altLang="en-US" smtClean="0"/>
              <a:t>2024/8/21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3F38B1-3B90-499C-83DB-88326B5114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3F38B1-3B90-499C-83DB-88326B511494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9363" y="3062288"/>
            <a:ext cx="715327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E77FD02-2C39-859C-DC31-002E8EA9B0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4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09787" y="3143249"/>
            <a:ext cx="1214445" cy="724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24496" y="3143248"/>
            <a:ext cx="1214445" cy="724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39206" y="3143248"/>
            <a:ext cx="1214445" cy="724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09786" y="4143380"/>
            <a:ext cx="1214445" cy="724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24496" y="4143380"/>
            <a:ext cx="1214445" cy="724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10644" y="4143380"/>
            <a:ext cx="1214445" cy="724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09786" y="5143512"/>
            <a:ext cx="1214445" cy="724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24496" y="5143512"/>
            <a:ext cx="1214445" cy="724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6288" y="885825"/>
            <a:ext cx="10639425" cy="508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直接连接符 6"/>
          <p:cNvCxnSpPr/>
          <p:nvPr/>
        </p:nvCxnSpPr>
        <p:spPr>
          <a:xfrm>
            <a:off x="2595538" y="2571744"/>
            <a:ext cx="7643866" cy="178595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rot="10800000" flipV="1">
            <a:off x="3238480" y="2500306"/>
            <a:ext cx="2000264" cy="1857388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rot="16200000" flipH="1">
            <a:off x="6953256" y="3357562"/>
            <a:ext cx="1785950" cy="214314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10800000" flipV="1">
            <a:off x="5595934" y="2571744"/>
            <a:ext cx="4572032" cy="1714512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7729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6D5E706-8ECF-2DA9-16D6-CF6E49701B5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36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4FBA983-7ED1-EDC9-6983-0752490E06CE}"/>
              </a:ext>
            </a:extLst>
          </p:cNvPr>
          <p:cNvSpPr/>
          <p:nvPr/>
        </p:nvSpPr>
        <p:spPr bwMode="auto">
          <a:xfrm>
            <a:off x="1977142" y="2077380"/>
            <a:ext cx="314285" cy="333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F4E1C8F-3B98-B4D2-811D-9B703941D31E}"/>
              </a:ext>
            </a:extLst>
          </p:cNvPr>
          <p:cNvSpPr/>
          <p:nvPr/>
        </p:nvSpPr>
        <p:spPr bwMode="auto">
          <a:xfrm>
            <a:off x="1996190" y="2954809"/>
            <a:ext cx="266666" cy="324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14233E8-9A39-C192-6236-D1E93448D76C}"/>
              </a:ext>
            </a:extLst>
          </p:cNvPr>
          <p:cNvSpPr/>
          <p:nvPr/>
        </p:nvSpPr>
        <p:spPr bwMode="auto">
          <a:xfrm>
            <a:off x="1986666" y="3832237"/>
            <a:ext cx="295238" cy="314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D708D91D-2500-B1BD-B68B-3CB2A6418A73}"/>
              </a:ext>
            </a:extLst>
          </p:cNvPr>
          <p:cNvSpPr/>
          <p:nvPr/>
        </p:nvSpPr>
        <p:spPr bwMode="auto">
          <a:xfrm>
            <a:off x="1977142" y="4700128"/>
            <a:ext cx="323809" cy="324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5ADEE8CC-1E3E-6A47-0C25-5C187BDE9A75}"/>
              </a:ext>
            </a:extLst>
          </p:cNvPr>
          <p:cNvSpPr/>
          <p:nvPr/>
        </p:nvSpPr>
        <p:spPr bwMode="auto">
          <a:xfrm>
            <a:off x="1948571" y="5577557"/>
            <a:ext cx="361904" cy="314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xmlns="" id="{D15312EF-97B5-0889-3ECF-0DA377E8A6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7576"/>
          <a:stretch>
            <a:fillRect/>
          </a:stretch>
        </p:blipFill>
        <p:spPr>
          <a:xfrm>
            <a:off x="7596198" y="1071546"/>
            <a:ext cx="4298875" cy="3643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314689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AE697F7-F462-7056-651C-EA141E9A32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5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4B91FFD-A513-0393-AA01-1AC045E062CD}"/>
              </a:ext>
            </a:extLst>
          </p:cNvPr>
          <p:cNvSpPr/>
          <p:nvPr/>
        </p:nvSpPr>
        <p:spPr bwMode="auto">
          <a:xfrm>
            <a:off x="1996190" y="1791056"/>
            <a:ext cx="295238" cy="324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99DE69D-4C25-540F-9B9E-B4DA6FFE3122}"/>
              </a:ext>
            </a:extLst>
          </p:cNvPr>
          <p:cNvSpPr/>
          <p:nvPr/>
        </p:nvSpPr>
        <p:spPr bwMode="auto">
          <a:xfrm>
            <a:off x="1948571" y="3755311"/>
            <a:ext cx="371428" cy="324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90314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3598D6F-6DA5-9F88-7104-4B02154D20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72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6D5322D-8D58-A054-3AC5-E63A488A3C99}"/>
              </a:ext>
            </a:extLst>
          </p:cNvPr>
          <p:cNvSpPr/>
          <p:nvPr/>
        </p:nvSpPr>
        <p:spPr bwMode="auto">
          <a:xfrm>
            <a:off x="1177142" y="951940"/>
            <a:ext cx="371428" cy="324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04311A9-1759-E0E8-252E-D0C2FDF1654A}"/>
              </a:ext>
            </a:extLst>
          </p:cNvPr>
          <p:cNvSpPr/>
          <p:nvPr/>
        </p:nvSpPr>
        <p:spPr bwMode="auto">
          <a:xfrm>
            <a:off x="1224761" y="3573788"/>
            <a:ext cx="285714" cy="314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1401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EF5B8F6-CB7C-FF81-B791-2A551077BE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332C3B9-2F01-9870-10E6-85D7882088E2}"/>
              </a:ext>
            </a:extLst>
          </p:cNvPr>
          <p:cNvSpPr/>
          <p:nvPr/>
        </p:nvSpPr>
        <p:spPr bwMode="auto">
          <a:xfrm>
            <a:off x="1177142" y="913816"/>
            <a:ext cx="371428" cy="324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39757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6C639DC-DF04-352F-A58A-6DD750E660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13968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73706" y="4582779"/>
            <a:ext cx="6136872" cy="598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66910" y="5929330"/>
            <a:ext cx="6136872" cy="598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159938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DBC6B41-4307-23EC-2A7C-851F63D839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9588" y="857232"/>
            <a:ext cx="10800000" cy="2933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66844" y="1500174"/>
            <a:ext cx="6643734" cy="598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66843" y="2928934"/>
            <a:ext cx="6572297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881581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</Words>
  <Application>Microsoft Office PowerPoint</Application>
  <PresentationFormat>自定义</PresentationFormat>
  <Paragraphs>1</Paragraphs>
  <Slides>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36</cp:revision>
  <dcterms:created xsi:type="dcterms:W3CDTF">2015-09-16T06:52:26Z</dcterms:created>
  <dcterms:modified xsi:type="dcterms:W3CDTF">2024-08-21T02:38:50Z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