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3052763"/>
            <a:ext cx="61912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DCC483B-EB03-2123-9C49-21839F41CD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4303401-8AC0-A49B-5B9D-9FDB8671CCA7}"/>
              </a:ext>
            </a:extLst>
          </p:cNvPr>
          <p:cNvSpPr/>
          <p:nvPr/>
        </p:nvSpPr>
        <p:spPr bwMode="auto">
          <a:xfrm>
            <a:off x="2167619" y="3888083"/>
            <a:ext cx="380952" cy="314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5D86C11-AC20-6CAF-0D69-75953DD3D4D7}"/>
              </a:ext>
            </a:extLst>
          </p:cNvPr>
          <p:cNvSpPr/>
          <p:nvPr/>
        </p:nvSpPr>
        <p:spPr bwMode="auto">
          <a:xfrm>
            <a:off x="4205714" y="3888083"/>
            <a:ext cx="380952" cy="314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68465A7-6BF4-8C94-70CE-B03E766DBD6E}"/>
              </a:ext>
            </a:extLst>
          </p:cNvPr>
          <p:cNvSpPr/>
          <p:nvPr/>
        </p:nvSpPr>
        <p:spPr bwMode="auto">
          <a:xfrm>
            <a:off x="6291428" y="3973879"/>
            <a:ext cx="285714" cy="228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8EDE084-8835-FB22-35FE-A073E94A88A5}"/>
              </a:ext>
            </a:extLst>
          </p:cNvPr>
          <p:cNvSpPr/>
          <p:nvPr/>
        </p:nvSpPr>
        <p:spPr bwMode="auto">
          <a:xfrm>
            <a:off x="8329523" y="3973879"/>
            <a:ext cx="285715" cy="228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6CE85C7-8A51-0B8B-4B61-4D07D93CB7A4}"/>
              </a:ext>
            </a:extLst>
          </p:cNvPr>
          <p:cNvSpPr/>
          <p:nvPr/>
        </p:nvSpPr>
        <p:spPr bwMode="auto">
          <a:xfrm>
            <a:off x="10329523" y="3888083"/>
            <a:ext cx="371428" cy="314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5D86C11-AC20-6CAF-0D69-75953DD3D4D7}"/>
              </a:ext>
            </a:extLst>
          </p:cNvPr>
          <p:cNvSpPr/>
          <p:nvPr/>
        </p:nvSpPr>
        <p:spPr bwMode="auto">
          <a:xfrm>
            <a:off x="10668032" y="714356"/>
            <a:ext cx="1071570" cy="1214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A09352D-C907-6A65-C5DD-F5B9A2FFF5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AADBEFA-A35E-57C1-D171-D20A427327B3}"/>
              </a:ext>
            </a:extLst>
          </p:cNvPr>
          <p:cNvSpPr/>
          <p:nvPr/>
        </p:nvSpPr>
        <p:spPr bwMode="auto">
          <a:xfrm>
            <a:off x="1615238" y="1715820"/>
            <a:ext cx="285714" cy="238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4D80187-E0D2-1C91-F00C-53D1CB90C5D8}"/>
              </a:ext>
            </a:extLst>
          </p:cNvPr>
          <p:cNvSpPr/>
          <p:nvPr/>
        </p:nvSpPr>
        <p:spPr bwMode="auto">
          <a:xfrm>
            <a:off x="1615238" y="2364979"/>
            <a:ext cx="285714" cy="238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8D86734-B026-0F05-59E0-A0B310042811}"/>
              </a:ext>
            </a:extLst>
          </p:cNvPr>
          <p:cNvSpPr/>
          <p:nvPr/>
        </p:nvSpPr>
        <p:spPr bwMode="auto">
          <a:xfrm>
            <a:off x="1643809" y="3014139"/>
            <a:ext cx="238095" cy="238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AC5B577-1095-F7ED-9A1F-7BB667B1A8E0}"/>
              </a:ext>
            </a:extLst>
          </p:cNvPr>
          <p:cNvSpPr/>
          <p:nvPr/>
        </p:nvSpPr>
        <p:spPr bwMode="auto">
          <a:xfrm>
            <a:off x="1615238" y="3672844"/>
            <a:ext cx="285714" cy="238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A372DE2-BFE0-5182-5D7A-B968AB212DBA}"/>
              </a:ext>
            </a:extLst>
          </p:cNvPr>
          <p:cNvSpPr/>
          <p:nvPr/>
        </p:nvSpPr>
        <p:spPr bwMode="auto">
          <a:xfrm>
            <a:off x="1615238" y="4322004"/>
            <a:ext cx="285714" cy="238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258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B1DE606-4FCD-154D-4B4E-F79A04E87A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7AEDE03-6CE2-257E-6F38-80F7C82031B7}"/>
              </a:ext>
            </a:extLst>
          </p:cNvPr>
          <p:cNvSpPr/>
          <p:nvPr/>
        </p:nvSpPr>
        <p:spPr bwMode="auto">
          <a:xfrm>
            <a:off x="1624761" y="1800835"/>
            <a:ext cx="238095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F6F0BCE-2FDF-52BA-C9FF-86FD1B3B17C3}"/>
              </a:ext>
            </a:extLst>
          </p:cNvPr>
          <p:cNvSpPr/>
          <p:nvPr/>
        </p:nvSpPr>
        <p:spPr bwMode="auto">
          <a:xfrm>
            <a:off x="1653333" y="2458931"/>
            <a:ext cx="161904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E9808CB-E24F-C7D2-4931-DEEF443364EE}"/>
              </a:ext>
            </a:extLst>
          </p:cNvPr>
          <p:cNvSpPr/>
          <p:nvPr/>
        </p:nvSpPr>
        <p:spPr bwMode="auto">
          <a:xfrm>
            <a:off x="1634285" y="3107489"/>
            <a:ext cx="219047" cy="23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A9AE9FA-D891-DE26-1631-AB9FC6D5C589}"/>
              </a:ext>
            </a:extLst>
          </p:cNvPr>
          <p:cNvSpPr/>
          <p:nvPr/>
        </p:nvSpPr>
        <p:spPr bwMode="auto">
          <a:xfrm>
            <a:off x="1634285" y="3756047"/>
            <a:ext cx="209523" cy="23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371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163654A-1019-B838-C9A1-0AF7BDE45F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5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F8AD790-7867-1742-94FB-ABD6218013C3}"/>
              </a:ext>
            </a:extLst>
          </p:cNvPr>
          <p:cNvSpPr/>
          <p:nvPr/>
        </p:nvSpPr>
        <p:spPr bwMode="auto">
          <a:xfrm>
            <a:off x="1634285" y="2765074"/>
            <a:ext cx="247619" cy="2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13310D3-E8DA-E326-02B8-C5E033BFC9DA}"/>
              </a:ext>
            </a:extLst>
          </p:cNvPr>
          <p:cNvSpPr/>
          <p:nvPr/>
        </p:nvSpPr>
        <p:spPr bwMode="auto">
          <a:xfrm>
            <a:off x="1615238" y="3423489"/>
            <a:ext cx="285714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7D6C076-8988-3D3F-4AB7-66C2D28AE5C5}"/>
              </a:ext>
            </a:extLst>
          </p:cNvPr>
          <p:cNvSpPr/>
          <p:nvPr/>
        </p:nvSpPr>
        <p:spPr bwMode="auto">
          <a:xfrm>
            <a:off x="1643809" y="4081904"/>
            <a:ext cx="238095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25E6776-A474-D599-AD6E-2B4F80F403AF}"/>
              </a:ext>
            </a:extLst>
          </p:cNvPr>
          <p:cNvSpPr/>
          <p:nvPr/>
        </p:nvSpPr>
        <p:spPr bwMode="auto">
          <a:xfrm>
            <a:off x="1634285" y="4730777"/>
            <a:ext cx="247619" cy="2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AA592C7E-70BC-6526-2BF6-CB6488A594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9654" y="5357826"/>
            <a:ext cx="10800000" cy="56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D21E2844-F8C7-6F2F-7489-7E7AD3B8E995}"/>
              </a:ext>
            </a:extLst>
          </p:cNvPr>
          <p:cNvSpPr/>
          <p:nvPr/>
        </p:nvSpPr>
        <p:spPr bwMode="auto">
          <a:xfrm>
            <a:off x="1623939" y="5434086"/>
            <a:ext cx="285714" cy="238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142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D106CC7-FB15-81AA-CA3C-4028C1A73E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3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150BE98-C013-EF36-6E9B-97929F677B20}"/>
              </a:ext>
            </a:extLst>
          </p:cNvPr>
          <p:cNvSpPr/>
          <p:nvPr/>
        </p:nvSpPr>
        <p:spPr bwMode="auto">
          <a:xfrm>
            <a:off x="1615238" y="1742696"/>
            <a:ext cx="228571" cy="2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DD8192A-8F53-6AF2-7089-1791CBE9D44C}"/>
              </a:ext>
            </a:extLst>
          </p:cNvPr>
          <p:cNvSpPr/>
          <p:nvPr/>
        </p:nvSpPr>
        <p:spPr bwMode="auto">
          <a:xfrm>
            <a:off x="1586666" y="2381079"/>
            <a:ext cx="285714" cy="2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5F56937-D9C2-7324-E331-78E011C44FC1}"/>
              </a:ext>
            </a:extLst>
          </p:cNvPr>
          <p:cNvSpPr/>
          <p:nvPr/>
        </p:nvSpPr>
        <p:spPr bwMode="auto">
          <a:xfrm>
            <a:off x="1605714" y="3019462"/>
            <a:ext cx="247619" cy="2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9426A3A-84BF-F7DB-D75B-054DFD8C5F30}"/>
              </a:ext>
            </a:extLst>
          </p:cNvPr>
          <p:cNvSpPr/>
          <p:nvPr/>
        </p:nvSpPr>
        <p:spPr bwMode="auto">
          <a:xfrm>
            <a:off x="1605714" y="3657845"/>
            <a:ext cx="247619" cy="2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47BCFED-8EA7-7CFE-072F-0671DA5C11B5}"/>
              </a:ext>
            </a:extLst>
          </p:cNvPr>
          <p:cNvSpPr/>
          <p:nvPr/>
        </p:nvSpPr>
        <p:spPr bwMode="auto">
          <a:xfrm>
            <a:off x="1624761" y="4296227"/>
            <a:ext cx="209523" cy="228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900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B8EF30E-C82A-A24A-2702-242CCB7660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89175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4AAD991-B2B6-F0E2-0032-2119C69A4101}"/>
              </a:ext>
            </a:extLst>
          </p:cNvPr>
          <p:cNvSpPr/>
          <p:nvPr/>
        </p:nvSpPr>
        <p:spPr bwMode="auto">
          <a:xfrm>
            <a:off x="1923163" y="2094417"/>
            <a:ext cx="188731" cy="188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64D8607-BA50-A840-43A4-7075D357E387}"/>
              </a:ext>
            </a:extLst>
          </p:cNvPr>
          <p:cNvSpPr/>
          <p:nvPr/>
        </p:nvSpPr>
        <p:spPr bwMode="auto">
          <a:xfrm>
            <a:off x="1915299" y="3140588"/>
            <a:ext cx="180867" cy="196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FF44300-9150-32B2-CF07-57D3AEC7162E}"/>
              </a:ext>
            </a:extLst>
          </p:cNvPr>
          <p:cNvSpPr/>
          <p:nvPr/>
        </p:nvSpPr>
        <p:spPr bwMode="auto">
          <a:xfrm>
            <a:off x="1923163" y="4194626"/>
            <a:ext cx="204459" cy="196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AB22BF1-4881-3CF4-C27C-C72A91FCB4D6}"/>
              </a:ext>
            </a:extLst>
          </p:cNvPr>
          <p:cNvSpPr/>
          <p:nvPr/>
        </p:nvSpPr>
        <p:spPr bwMode="auto">
          <a:xfrm>
            <a:off x="1899571" y="5248663"/>
            <a:ext cx="235914" cy="196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F991038-0240-57C4-2EAD-C40F8B949A9D}"/>
              </a:ext>
            </a:extLst>
          </p:cNvPr>
          <p:cNvSpPr/>
          <p:nvPr/>
        </p:nvSpPr>
        <p:spPr bwMode="auto">
          <a:xfrm>
            <a:off x="1915299" y="6294835"/>
            <a:ext cx="204459" cy="20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874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E5D4CCE-95E3-B39C-9B42-DFB6D35698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2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DE3A4F2-BF97-3856-8524-B7FB773792A8}"/>
              </a:ext>
            </a:extLst>
          </p:cNvPr>
          <p:cNvSpPr/>
          <p:nvPr/>
        </p:nvSpPr>
        <p:spPr bwMode="auto">
          <a:xfrm>
            <a:off x="1510476" y="1867191"/>
            <a:ext cx="209523" cy="238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383CB35-675F-4F61-4495-FC1724173B98}"/>
              </a:ext>
            </a:extLst>
          </p:cNvPr>
          <p:cNvSpPr/>
          <p:nvPr/>
        </p:nvSpPr>
        <p:spPr bwMode="auto">
          <a:xfrm>
            <a:off x="1529523" y="2687104"/>
            <a:ext cx="161904" cy="22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6987761-E7F3-9600-5809-5BEC0A5FC951}"/>
              </a:ext>
            </a:extLst>
          </p:cNvPr>
          <p:cNvSpPr/>
          <p:nvPr/>
        </p:nvSpPr>
        <p:spPr bwMode="auto">
          <a:xfrm>
            <a:off x="1500952" y="3497484"/>
            <a:ext cx="228571" cy="22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43799CB-2CAC-B1D8-E6D5-EE3EF03FC694}"/>
              </a:ext>
            </a:extLst>
          </p:cNvPr>
          <p:cNvSpPr/>
          <p:nvPr/>
        </p:nvSpPr>
        <p:spPr bwMode="auto">
          <a:xfrm>
            <a:off x="1510476" y="4307863"/>
            <a:ext cx="209523" cy="22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148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