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7" r:id="rId4"/>
    <p:sldId id="376" r:id="rId5"/>
    <p:sldId id="375" r:id="rId6"/>
    <p:sldId id="374" r:id="rId7"/>
    <p:sldId id="372" r:id="rId8"/>
    <p:sldId id="371" r:id="rId9"/>
    <p:sldId id="369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57663" y="3076575"/>
            <a:ext cx="387667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E9F8FA2-210C-7BD7-BF79-83B4151BAF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44CD2E3-DB21-5FD4-6CF9-479B6F70EEB0}"/>
              </a:ext>
            </a:extLst>
          </p:cNvPr>
          <p:cNvSpPr/>
          <p:nvPr/>
        </p:nvSpPr>
        <p:spPr bwMode="auto">
          <a:xfrm>
            <a:off x="1862857" y="1542860"/>
            <a:ext cx="219047" cy="209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7BDAC6A-578D-A4AB-5149-7C7AABAD87A0}"/>
              </a:ext>
            </a:extLst>
          </p:cNvPr>
          <p:cNvSpPr/>
          <p:nvPr/>
        </p:nvSpPr>
        <p:spPr bwMode="auto">
          <a:xfrm>
            <a:off x="7329523" y="1743021"/>
            <a:ext cx="228571" cy="22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704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44FFFEF-389F-C14F-1297-9EC853F238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581869F-9AFF-739E-179C-D2E8FCD47FC4}"/>
              </a:ext>
            </a:extLst>
          </p:cNvPr>
          <p:cNvSpPr/>
          <p:nvPr/>
        </p:nvSpPr>
        <p:spPr bwMode="auto">
          <a:xfrm>
            <a:off x="2881904" y="1066367"/>
            <a:ext cx="219047" cy="2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C849D94-6C56-6819-C392-8F56AFCA0FD6}"/>
              </a:ext>
            </a:extLst>
          </p:cNvPr>
          <p:cNvSpPr/>
          <p:nvPr/>
        </p:nvSpPr>
        <p:spPr bwMode="auto">
          <a:xfrm>
            <a:off x="9958095" y="1209389"/>
            <a:ext cx="266666" cy="219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117EE16-723B-32C7-A86A-758D3BE3A3F3}"/>
              </a:ext>
            </a:extLst>
          </p:cNvPr>
          <p:cNvSpPr/>
          <p:nvPr/>
        </p:nvSpPr>
        <p:spPr bwMode="auto">
          <a:xfrm>
            <a:off x="4396190" y="3659820"/>
            <a:ext cx="228571" cy="228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1509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6DE807E-02E9-CAB6-F7A9-7903C9D6EB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2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D3206D2-1758-19D4-DEA4-10EF25C8880D}"/>
              </a:ext>
            </a:extLst>
          </p:cNvPr>
          <p:cNvSpPr/>
          <p:nvPr/>
        </p:nvSpPr>
        <p:spPr bwMode="auto">
          <a:xfrm>
            <a:off x="1605714" y="1676085"/>
            <a:ext cx="257142" cy="238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90454F2-5A13-343A-0515-3D6779AFEADF}"/>
              </a:ext>
            </a:extLst>
          </p:cNvPr>
          <p:cNvSpPr/>
          <p:nvPr/>
        </p:nvSpPr>
        <p:spPr bwMode="auto">
          <a:xfrm>
            <a:off x="1615238" y="2381236"/>
            <a:ext cx="228571" cy="228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1C9F7AC-3F7B-F7E9-0278-F24DE0D4D0FD}"/>
              </a:ext>
            </a:extLst>
          </p:cNvPr>
          <p:cNvSpPr/>
          <p:nvPr/>
        </p:nvSpPr>
        <p:spPr bwMode="auto">
          <a:xfrm>
            <a:off x="1586666" y="3086387"/>
            <a:ext cx="276190" cy="228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21D20B4-013D-DB04-90C6-B7B78C5C0B53}"/>
              </a:ext>
            </a:extLst>
          </p:cNvPr>
          <p:cNvSpPr/>
          <p:nvPr/>
        </p:nvSpPr>
        <p:spPr bwMode="auto">
          <a:xfrm>
            <a:off x="1624761" y="3782009"/>
            <a:ext cx="209523" cy="238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B2975ED-928C-35D8-0042-0017ED938EDD}"/>
              </a:ext>
            </a:extLst>
          </p:cNvPr>
          <p:cNvSpPr/>
          <p:nvPr/>
        </p:nvSpPr>
        <p:spPr bwMode="auto">
          <a:xfrm>
            <a:off x="1605714" y="4487159"/>
            <a:ext cx="247619" cy="238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030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463723C-9502-78D6-96C7-FEC1C9FF11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2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8AEEB73-09CF-31EB-938B-074D64366BE9}"/>
              </a:ext>
            </a:extLst>
          </p:cNvPr>
          <p:cNvSpPr/>
          <p:nvPr/>
        </p:nvSpPr>
        <p:spPr bwMode="auto">
          <a:xfrm>
            <a:off x="4396190" y="4191758"/>
            <a:ext cx="1057142" cy="295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0141708-E3B1-F421-2062-F122355F2F63}"/>
              </a:ext>
            </a:extLst>
          </p:cNvPr>
          <p:cNvSpPr/>
          <p:nvPr/>
        </p:nvSpPr>
        <p:spPr bwMode="auto">
          <a:xfrm>
            <a:off x="2662857" y="4649153"/>
            <a:ext cx="761904" cy="285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8896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2B6391A-C837-F890-DF09-D8BE61116A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7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15D7C28-ACFE-D7B1-1A4F-CD6B6F13F072}"/>
              </a:ext>
            </a:extLst>
          </p:cNvPr>
          <p:cNvSpPr/>
          <p:nvPr/>
        </p:nvSpPr>
        <p:spPr bwMode="auto">
          <a:xfrm>
            <a:off x="1596190" y="2343852"/>
            <a:ext cx="285714" cy="238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CAE636E-7502-EF70-4173-4BB699FCB597}"/>
              </a:ext>
            </a:extLst>
          </p:cNvPr>
          <p:cNvSpPr/>
          <p:nvPr/>
        </p:nvSpPr>
        <p:spPr bwMode="auto">
          <a:xfrm>
            <a:off x="1615238" y="2791935"/>
            <a:ext cx="247619" cy="247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1FF6F11-9D7B-E225-4333-064BB01C6FA6}"/>
              </a:ext>
            </a:extLst>
          </p:cNvPr>
          <p:cNvSpPr/>
          <p:nvPr/>
        </p:nvSpPr>
        <p:spPr bwMode="auto">
          <a:xfrm>
            <a:off x="1624761" y="3259085"/>
            <a:ext cx="238095" cy="238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12BEE68-6507-40EA-00C6-B6CF2DE27C48}"/>
              </a:ext>
            </a:extLst>
          </p:cNvPr>
          <p:cNvSpPr/>
          <p:nvPr/>
        </p:nvSpPr>
        <p:spPr bwMode="auto">
          <a:xfrm>
            <a:off x="1615238" y="3707167"/>
            <a:ext cx="247619" cy="247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626B42C-FF9B-A00E-8F55-E18D6A58BC84}"/>
              </a:ext>
            </a:extLst>
          </p:cNvPr>
          <p:cNvSpPr/>
          <p:nvPr/>
        </p:nvSpPr>
        <p:spPr bwMode="auto">
          <a:xfrm>
            <a:off x="1596190" y="4174317"/>
            <a:ext cx="285714" cy="238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915D7C28-ACFE-D7B1-1A4F-CD6B6F13F072}"/>
              </a:ext>
            </a:extLst>
          </p:cNvPr>
          <p:cNvSpPr/>
          <p:nvPr/>
        </p:nvSpPr>
        <p:spPr bwMode="auto">
          <a:xfrm>
            <a:off x="10525156" y="785794"/>
            <a:ext cx="1143008" cy="85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E1ECB16-3EC8-8B22-1F73-39FA551A9C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0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3260A6B-25EA-70E0-ECA1-8B3EA268B671}"/>
              </a:ext>
            </a:extLst>
          </p:cNvPr>
          <p:cNvSpPr/>
          <p:nvPr/>
        </p:nvSpPr>
        <p:spPr bwMode="auto">
          <a:xfrm>
            <a:off x="1596190" y="1475892"/>
            <a:ext cx="285714" cy="238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652599A-85E4-D611-A0FF-F30F30DB1BCB}"/>
              </a:ext>
            </a:extLst>
          </p:cNvPr>
          <p:cNvSpPr/>
          <p:nvPr/>
        </p:nvSpPr>
        <p:spPr bwMode="auto">
          <a:xfrm>
            <a:off x="1615238" y="2809789"/>
            <a:ext cx="247619" cy="247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142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6673282-03EC-D45B-B9CB-9F31F62524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64" y="1142984"/>
            <a:ext cx="10800000" cy="4060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A4DA22E-3767-5490-7963-13F8AB3441A0}"/>
              </a:ext>
            </a:extLst>
          </p:cNvPr>
          <p:cNvSpPr/>
          <p:nvPr/>
        </p:nvSpPr>
        <p:spPr bwMode="auto">
          <a:xfrm>
            <a:off x="1304844" y="1266905"/>
            <a:ext cx="228571" cy="238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EF1DDBE-0252-CA29-EE32-5B3DEC4A6346}"/>
              </a:ext>
            </a:extLst>
          </p:cNvPr>
          <p:cNvSpPr/>
          <p:nvPr/>
        </p:nvSpPr>
        <p:spPr bwMode="auto">
          <a:xfrm>
            <a:off x="1304844" y="2601447"/>
            <a:ext cx="228571" cy="238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1FA4F4C-A2D3-97C7-B481-0318E1E1A1F0}"/>
              </a:ext>
            </a:extLst>
          </p:cNvPr>
          <p:cNvSpPr/>
          <p:nvPr/>
        </p:nvSpPr>
        <p:spPr bwMode="auto">
          <a:xfrm>
            <a:off x="1295321" y="3935989"/>
            <a:ext cx="247619" cy="247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360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2C15731-9E8F-6FC0-0C9F-F28E835520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E0FBEBC-4B3A-C1D3-7433-ED65591690DF}"/>
              </a:ext>
            </a:extLst>
          </p:cNvPr>
          <p:cNvSpPr/>
          <p:nvPr/>
        </p:nvSpPr>
        <p:spPr bwMode="auto">
          <a:xfrm>
            <a:off x="2224761" y="2762835"/>
            <a:ext cx="276190" cy="219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5468EFB-B04B-9A16-1A3C-F826C63B1E8A}"/>
              </a:ext>
            </a:extLst>
          </p:cNvPr>
          <p:cNvSpPr/>
          <p:nvPr/>
        </p:nvSpPr>
        <p:spPr bwMode="auto">
          <a:xfrm>
            <a:off x="4234285" y="2686585"/>
            <a:ext cx="371428" cy="304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DEB6188-64AB-2B4D-ECA4-C1C0B665B87F}"/>
              </a:ext>
            </a:extLst>
          </p:cNvPr>
          <p:cNvSpPr/>
          <p:nvPr/>
        </p:nvSpPr>
        <p:spPr bwMode="auto">
          <a:xfrm>
            <a:off x="6300952" y="2686585"/>
            <a:ext cx="361904" cy="304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8901FE8-C603-9582-18E7-A6790AA1D833}"/>
              </a:ext>
            </a:extLst>
          </p:cNvPr>
          <p:cNvSpPr/>
          <p:nvPr/>
        </p:nvSpPr>
        <p:spPr bwMode="auto">
          <a:xfrm>
            <a:off x="8405714" y="2762835"/>
            <a:ext cx="276190" cy="228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560B48D5-15B9-F621-0588-928BA59E0403}"/>
              </a:ext>
            </a:extLst>
          </p:cNvPr>
          <p:cNvSpPr/>
          <p:nvPr/>
        </p:nvSpPr>
        <p:spPr bwMode="auto">
          <a:xfrm>
            <a:off x="10424761" y="2686585"/>
            <a:ext cx="361905" cy="304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550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8012713-0737-0A6B-646B-E079D982A1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88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FD57BA3-827C-A630-F9B0-C5545DD9018F}"/>
              </a:ext>
            </a:extLst>
          </p:cNvPr>
          <p:cNvSpPr/>
          <p:nvPr/>
        </p:nvSpPr>
        <p:spPr bwMode="auto">
          <a:xfrm>
            <a:off x="1624761" y="1486201"/>
            <a:ext cx="238095" cy="228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1E4B601-AE90-0D5E-93E2-4483F688096A}"/>
              </a:ext>
            </a:extLst>
          </p:cNvPr>
          <p:cNvSpPr/>
          <p:nvPr/>
        </p:nvSpPr>
        <p:spPr bwMode="auto">
          <a:xfrm>
            <a:off x="1615238" y="2392421"/>
            <a:ext cx="247619" cy="248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09FEF5C4-8BED-6451-6964-DE56B97ABC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6792" y="2857496"/>
            <a:ext cx="10800000" cy="2001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CB10F3C-9C13-18F0-57FA-696FF6F4A633}"/>
              </a:ext>
            </a:extLst>
          </p:cNvPr>
          <p:cNvSpPr/>
          <p:nvPr/>
        </p:nvSpPr>
        <p:spPr bwMode="auto">
          <a:xfrm>
            <a:off x="1620601" y="3343587"/>
            <a:ext cx="276190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3FA73C7-22FD-142E-96B5-45E7870142FF}"/>
              </a:ext>
            </a:extLst>
          </p:cNvPr>
          <p:cNvSpPr/>
          <p:nvPr/>
        </p:nvSpPr>
        <p:spPr bwMode="auto">
          <a:xfrm>
            <a:off x="1620601" y="3820148"/>
            <a:ext cx="276190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ACB533F7-B9FB-4D7F-0F63-106764D78FE0}"/>
              </a:ext>
            </a:extLst>
          </p:cNvPr>
          <p:cNvSpPr/>
          <p:nvPr/>
        </p:nvSpPr>
        <p:spPr bwMode="auto">
          <a:xfrm>
            <a:off x="1639649" y="4296709"/>
            <a:ext cx="247619" cy="247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702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50B42B8-0D3D-2C3F-FA8C-67FDFB4DB1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5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B5BE92F-4485-ECC2-CE74-D2446B7C733A}"/>
              </a:ext>
            </a:extLst>
          </p:cNvPr>
          <p:cNvSpPr/>
          <p:nvPr/>
        </p:nvSpPr>
        <p:spPr bwMode="auto">
          <a:xfrm>
            <a:off x="1967619" y="3632064"/>
            <a:ext cx="276190" cy="85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0DE3B97-F072-7A80-C897-CCE9A94AB7DE}"/>
              </a:ext>
            </a:extLst>
          </p:cNvPr>
          <p:cNvSpPr/>
          <p:nvPr/>
        </p:nvSpPr>
        <p:spPr bwMode="auto">
          <a:xfrm>
            <a:off x="3996190" y="3632064"/>
            <a:ext cx="276190" cy="85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83E6439-E0B8-1ABB-F502-9C84566A6729}"/>
              </a:ext>
            </a:extLst>
          </p:cNvPr>
          <p:cNvSpPr/>
          <p:nvPr/>
        </p:nvSpPr>
        <p:spPr bwMode="auto">
          <a:xfrm>
            <a:off x="6015238" y="3632064"/>
            <a:ext cx="285714" cy="85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C7A1C517-BBF1-0617-69E6-79EDC52D858E}"/>
              </a:ext>
            </a:extLst>
          </p:cNvPr>
          <p:cNvSpPr/>
          <p:nvPr/>
        </p:nvSpPr>
        <p:spPr bwMode="auto">
          <a:xfrm>
            <a:off x="8043809" y="3632064"/>
            <a:ext cx="276190" cy="85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E7EA490-8095-7202-1F31-0B2414E609DF}"/>
              </a:ext>
            </a:extLst>
          </p:cNvPr>
          <p:cNvSpPr/>
          <p:nvPr/>
        </p:nvSpPr>
        <p:spPr bwMode="auto">
          <a:xfrm>
            <a:off x="10072380" y="3632064"/>
            <a:ext cx="276190" cy="85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372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368A457-6E69-C3B0-7D9B-A0404161FE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0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D1422CA-685E-054A-BDD4-748376CA1F59}"/>
              </a:ext>
            </a:extLst>
          </p:cNvPr>
          <p:cNvSpPr/>
          <p:nvPr/>
        </p:nvSpPr>
        <p:spPr bwMode="auto">
          <a:xfrm>
            <a:off x="1596190" y="1505148"/>
            <a:ext cx="285714" cy="238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CC3390E-99C0-2F73-D8B8-58D114ED867B}"/>
              </a:ext>
            </a:extLst>
          </p:cNvPr>
          <p:cNvSpPr/>
          <p:nvPr/>
        </p:nvSpPr>
        <p:spPr bwMode="auto">
          <a:xfrm>
            <a:off x="1624761" y="2554252"/>
            <a:ext cx="238095" cy="238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F336674-591C-7948-215A-3973A60744ED}"/>
              </a:ext>
            </a:extLst>
          </p:cNvPr>
          <p:cNvSpPr/>
          <p:nvPr/>
        </p:nvSpPr>
        <p:spPr bwMode="auto">
          <a:xfrm>
            <a:off x="1615238" y="3603356"/>
            <a:ext cx="247619" cy="247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28B90537-DF47-A5FD-DDA0-E2A0330196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16" y="4572008"/>
            <a:ext cx="10800000" cy="217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AE51DD5-226E-66CA-DF0F-3AC92FE15B3E}"/>
              </a:ext>
            </a:extLst>
          </p:cNvPr>
          <p:cNvSpPr/>
          <p:nvPr/>
        </p:nvSpPr>
        <p:spPr bwMode="auto">
          <a:xfrm>
            <a:off x="1590596" y="4715079"/>
            <a:ext cx="228571" cy="238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74029A4E-39DA-5F5B-8C7D-9D42D58AE0F2}"/>
              </a:ext>
            </a:extLst>
          </p:cNvPr>
          <p:cNvSpPr/>
          <p:nvPr/>
        </p:nvSpPr>
        <p:spPr bwMode="auto">
          <a:xfrm>
            <a:off x="1562025" y="5773810"/>
            <a:ext cx="276190" cy="228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27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C60E8E6-8DBB-F8A6-96F5-E10799AC96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1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052ADE7-ADB2-0E36-DBE8-D1B24AE7E5F1}"/>
              </a:ext>
            </a:extLst>
          </p:cNvPr>
          <p:cNvSpPr/>
          <p:nvPr/>
        </p:nvSpPr>
        <p:spPr bwMode="auto">
          <a:xfrm>
            <a:off x="1624761" y="1505410"/>
            <a:ext cx="238095" cy="238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5C03209-01D1-552C-81D6-8800D5FA1A09}"/>
              </a:ext>
            </a:extLst>
          </p:cNvPr>
          <p:cNvSpPr/>
          <p:nvPr/>
        </p:nvSpPr>
        <p:spPr bwMode="auto">
          <a:xfrm>
            <a:off x="1596190" y="2459510"/>
            <a:ext cx="285714" cy="238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E15D0CB1-EC51-A2ED-CDE3-202D1D45BC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16" y="3429000"/>
            <a:ext cx="10800000" cy="2830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584A7C6-3769-BAD0-F4C1-4DE520F344BE}"/>
              </a:ext>
            </a:extLst>
          </p:cNvPr>
          <p:cNvSpPr/>
          <p:nvPr/>
        </p:nvSpPr>
        <p:spPr bwMode="auto">
          <a:xfrm>
            <a:off x="1581073" y="3543363"/>
            <a:ext cx="247619" cy="247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E6D05F8-8600-BAC0-AA18-EAB0F2676800}"/>
              </a:ext>
            </a:extLst>
          </p:cNvPr>
          <p:cNvSpPr/>
          <p:nvPr/>
        </p:nvSpPr>
        <p:spPr bwMode="auto">
          <a:xfrm>
            <a:off x="1552501" y="4505927"/>
            <a:ext cx="295238" cy="23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62D8ECEB-C527-5C27-E944-0C4D7959F46D}"/>
              </a:ext>
            </a:extLst>
          </p:cNvPr>
          <p:cNvSpPr/>
          <p:nvPr/>
        </p:nvSpPr>
        <p:spPr bwMode="auto">
          <a:xfrm>
            <a:off x="1581073" y="5458960"/>
            <a:ext cx="247619" cy="247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308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2024-08-21T02:00:02Z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