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5450" y="2443163"/>
            <a:ext cx="88011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25090" y="3357562"/>
            <a:ext cx="1841761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BD6025D-6110-9B5E-6CB1-07E84F8B02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3EB35D7-BF9B-BEB0-B152-2B604571CAFF}"/>
              </a:ext>
            </a:extLst>
          </p:cNvPr>
          <p:cNvSpPr/>
          <p:nvPr/>
        </p:nvSpPr>
        <p:spPr bwMode="auto">
          <a:xfrm>
            <a:off x="1958095" y="2849955"/>
            <a:ext cx="361904" cy="324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B248ED2-3992-E764-1866-4BA9451BF2A8}"/>
              </a:ext>
            </a:extLst>
          </p:cNvPr>
          <p:cNvSpPr/>
          <p:nvPr/>
        </p:nvSpPr>
        <p:spPr bwMode="auto">
          <a:xfrm>
            <a:off x="1986666" y="3422207"/>
            <a:ext cx="314285" cy="333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B8F4381-33C4-FB0A-8FCD-9693BF512486}"/>
              </a:ext>
            </a:extLst>
          </p:cNvPr>
          <p:cNvSpPr/>
          <p:nvPr/>
        </p:nvSpPr>
        <p:spPr bwMode="auto">
          <a:xfrm>
            <a:off x="2005714" y="4003996"/>
            <a:ext cx="285714" cy="324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E71334D-EBD5-D0C6-52E5-1A3286BB51DC}"/>
              </a:ext>
            </a:extLst>
          </p:cNvPr>
          <p:cNvSpPr/>
          <p:nvPr/>
        </p:nvSpPr>
        <p:spPr bwMode="auto">
          <a:xfrm>
            <a:off x="1986666" y="4585785"/>
            <a:ext cx="314285" cy="333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46237B5E-BCFB-1033-6892-D21D09049221}"/>
              </a:ext>
            </a:extLst>
          </p:cNvPr>
          <p:cNvSpPr/>
          <p:nvPr/>
        </p:nvSpPr>
        <p:spPr bwMode="auto">
          <a:xfrm>
            <a:off x="1958095" y="5167575"/>
            <a:ext cx="371428" cy="324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C96CE22-F054-8CEE-8AA6-A25FDDA063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6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AAB39D5-435D-264A-6D87-6EC2848310E0}"/>
              </a:ext>
            </a:extLst>
          </p:cNvPr>
          <p:cNvSpPr/>
          <p:nvPr/>
        </p:nvSpPr>
        <p:spPr bwMode="auto">
          <a:xfrm>
            <a:off x="2005714" y="1696008"/>
            <a:ext cx="285714" cy="324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9BE5AA4-55B8-C3A9-FB6A-A87F12B9F66F}"/>
              </a:ext>
            </a:extLst>
          </p:cNvPr>
          <p:cNvSpPr/>
          <p:nvPr/>
        </p:nvSpPr>
        <p:spPr bwMode="auto">
          <a:xfrm>
            <a:off x="1986666" y="2850175"/>
            <a:ext cx="314285" cy="333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42D937D-1D9A-994C-12D0-96D3A530F0A9}"/>
              </a:ext>
            </a:extLst>
          </p:cNvPr>
          <p:cNvSpPr/>
          <p:nvPr/>
        </p:nvSpPr>
        <p:spPr bwMode="auto">
          <a:xfrm>
            <a:off x="1958095" y="4013880"/>
            <a:ext cx="361904" cy="324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78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2E9E194-D90B-C1E6-25BD-491DD02A4A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5CA51BA-FB01-A41E-A7A0-0C13D11BCB52}"/>
              </a:ext>
            </a:extLst>
          </p:cNvPr>
          <p:cNvSpPr/>
          <p:nvPr/>
        </p:nvSpPr>
        <p:spPr bwMode="auto">
          <a:xfrm>
            <a:off x="1205714" y="971138"/>
            <a:ext cx="323809" cy="333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7DF4B26-001C-8CE1-56AD-84891DFBBA8E}"/>
              </a:ext>
            </a:extLst>
          </p:cNvPr>
          <p:cNvSpPr/>
          <p:nvPr/>
        </p:nvSpPr>
        <p:spPr bwMode="auto">
          <a:xfrm>
            <a:off x="1177142" y="2717443"/>
            <a:ext cx="371428" cy="324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046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5889E216-8135-80E7-8B6B-8601D050CD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4404612"/>
            <a:ext cx="6286544" cy="2096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5E592C-411C-B3DF-9963-D2501C647C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6315912" cy="352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C7C832D-5B14-10C4-111A-4826B61FAEC0}"/>
              </a:ext>
            </a:extLst>
          </p:cNvPr>
          <p:cNvSpPr/>
          <p:nvPr/>
        </p:nvSpPr>
        <p:spPr bwMode="auto">
          <a:xfrm>
            <a:off x="1452530" y="1643050"/>
            <a:ext cx="305857" cy="33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0007C04-23E3-EC46-ECA5-E77022BDC887}"/>
              </a:ext>
            </a:extLst>
          </p:cNvPr>
          <p:cNvSpPr/>
          <p:nvPr/>
        </p:nvSpPr>
        <p:spPr bwMode="auto">
          <a:xfrm>
            <a:off x="1452530" y="2643182"/>
            <a:ext cx="315126" cy="315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A3E9FCB-91A1-6AE2-A820-89A792EC6D63}"/>
              </a:ext>
            </a:extLst>
          </p:cNvPr>
          <p:cNvSpPr/>
          <p:nvPr/>
        </p:nvSpPr>
        <p:spPr bwMode="auto">
          <a:xfrm>
            <a:off x="1381092" y="3643314"/>
            <a:ext cx="278052" cy="315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0007C04-23E3-EC46-ECA5-E77022BDC887}"/>
              </a:ext>
            </a:extLst>
          </p:cNvPr>
          <p:cNvSpPr/>
          <p:nvPr/>
        </p:nvSpPr>
        <p:spPr bwMode="auto">
          <a:xfrm>
            <a:off x="1381092" y="4786322"/>
            <a:ext cx="315126" cy="315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0007C04-23E3-EC46-ECA5-E77022BDC887}"/>
              </a:ext>
            </a:extLst>
          </p:cNvPr>
          <p:cNvSpPr/>
          <p:nvPr/>
        </p:nvSpPr>
        <p:spPr bwMode="auto">
          <a:xfrm>
            <a:off x="1381092" y="5786454"/>
            <a:ext cx="315126" cy="315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188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AE1518-6981-AFA8-5955-0B620CF692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5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87623E8-2396-7B32-F285-626B4BCA6C5A}"/>
              </a:ext>
            </a:extLst>
          </p:cNvPr>
          <p:cNvSpPr/>
          <p:nvPr/>
        </p:nvSpPr>
        <p:spPr bwMode="auto">
          <a:xfrm>
            <a:off x="1958095" y="1792002"/>
            <a:ext cx="361904" cy="324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B6128EF-4007-D490-BC2F-D39750C99717}"/>
              </a:ext>
            </a:extLst>
          </p:cNvPr>
          <p:cNvSpPr/>
          <p:nvPr/>
        </p:nvSpPr>
        <p:spPr bwMode="auto">
          <a:xfrm>
            <a:off x="1996190" y="3099611"/>
            <a:ext cx="295238" cy="324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581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133F0E0-8CA1-C085-2AE3-85BBF6A462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2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60FB893-E180-32EE-BD44-C481591F33A4}"/>
              </a:ext>
            </a:extLst>
          </p:cNvPr>
          <p:cNvSpPr/>
          <p:nvPr/>
        </p:nvSpPr>
        <p:spPr bwMode="auto">
          <a:xfrm>
            <a:off x="1177142" y="990076"/>
            <a:ext cx="371428" cy="3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5624AA1-DF02-B0DA-8EA9-078795C2D55C}"/>
              </a:ext>
            </a:extLst>
          </p:cNvPr>
          <p:cNvSpPr/>
          <p:nvPr/>
        </p:nvSpPr>
        <p:spPr bwMode="auto">
          <a:xfrm>
            <a:off x="1224761" y="2954079"/>
            <a:ext cx="285714" cy="3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F1B992F-58C5-D29A-85B2-F3D84E29A3A1}"/>
              </a:ext>
            </a:extLst>
          </p:cNvPr>
          <p:cNvSpPr/>
          <p:nvPr/>
        </p:nvSpPr>
        <p:spPr bwMode="auto">
          <a:xfrm>
            <a:off x="1177142" y="4918081"/>
            <a:ext cx="371428" cy="3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398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750511D-58A6-5971-0D13-7D56F26C8F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9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B8BEF84-C7E0-DC3E-69E2-988A4CF388FE}"/>
              </a:ext>
            </a:extLst>
          </p:cNvPr>
          <p:cNvSpPr/>
          <p:nvPr/>
        </p:nvSpPr>
        <p:spPr bwMode="auto">
          <a:xfrm>
            <a:off x="4381489" y="4500570"/>
            <a:ext cx="500416" cy="404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E51BBC2-14B2-5C71-7549-CB68832CA129}"/>
              </a:ext>
            </a:extLst>
          </p:cNvPr>
          <p:cNvSpPr/>
          <p:nvPr/>
        </p:nvSpPr>
        <p:spPr bwMode="auto">
          <a:xfrm>
            <a:off x="5481904" y="5952290"/>
            <a:ext cx="552380" cy="21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968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EA3FF83-8326-7758-26A3-0428BB843B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40" y="1071546"/>
            <a:ext cx="10800000" cy="371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5E394FE-549C-7CAE-2EEA-2ECCCC96C5D4}"/>
              </a:ext>
            </a:extLst>
          </p:cNvPr>
          <p:cNvSpPr/>
          <p:nvPr/>
        </p:nvSpPr>
        <p:spPr bwMode="auto">
          <a:xfrm>
            <a:off x="4310051" y="1500174"/>
            <a:ext cx="451956" cy="352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0AEA00E-802D-A39A-81D8-F6167769585B}"/>
              </a:ext>
            </a:extLst>
          </p:cNvPr>
          <p:cNvSpPr/>
          <p:nvPr/>
        </p:nvSpPr>
        <p:spPr bwMode="auto">
          <a:xfrm>
            <a:off x="5123911" y="2919184"/>
            <a:ext cx="619047" cy="228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081A33B-55EB-5378-BC25-F6C49E72DCDD}"/>
              </a:ext>
            </a:extLst>
          </p:cNvPr>
          <p:cNvSpPr/>
          <p:nvPr/>
        </p:nvSpPr>
        <p:spPr bwMode="auto">
          <a:xfrm>
            <a:off x="5095868" y="4000505"/>
            <a:ext cx="494709" cy="432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321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2024-08-21T02:30:12Z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