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0" r:id="rId4"/>
    <p:sldId id="369" r:id="rId5"/>
    <p:sldId id="368" r:id="rId6"/>
    <p:sldId id="367" r:id="rId7"/>
    <p:sldId id="365" r:id="rId8"/>
    <p:sldId id="364" r:id="rId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-192" y="-7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=""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=""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b="57246"/>
          <a:stretch>
            <a:fillRect/>
          </a:stretch>
        </p:blipFill>
        <p:spPr bwMode="auto">
          <a:xfrm>
            <a:off x="3524232" y="2928934"/>
            <a:ext cx="5181600" cy="8429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="" xmlns:a16="http://schemas.microsoft.com/office/drawing/2014/main" id="{9685E3F5-5747-E0A6-19EF-3FD15F5ED8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56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="" xmlns:a16="http://schemas.microsoft.com/office/drawing/2014/main" id="{59C807E5-D015-4748-4542-894C98429F1D}"/>
              </a:ext>
            </a:extLst>
          </p:cNvPr>
          <p:cNvSpPr/>
          <p:nvPr/>
        </p:nvSpPr>
        <p:spPr bwMode="auto">
          <a:xfrm>
            <a:off x="1615238" y="2612427"/>
            <a:ext cx="228571" cy="2290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="" xmlns:a16="http://schemas.microsoft.com/office/drawing/2014/main" id="{75D65443-10E2-05B0-1F98-A3BE63D246A1}"/>
              </a:ext>
            </a:extLst>
          </p:cNvPr>
          <p:cNvSpPr/>
          <p:nvPr/>
        </p:nvSpPr>
        <p:spPr bwMode="auto">
          <a:xfrm>
            <a:off x="1615238" y="3213598"/>
            <a:ext cx="228571" cy="2385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="" xmlns:a16="http://schemas.microsoft.com/office/drawing/2014/main" id="{25E10F4A-936C-9B45-55E5-B6104B4AB819}"/>
              </a:ext>
            </a:extLst>
          </p:cNvPr>
          <p:cNvSpPr/>
          <p:nvPr/>
        </p:nvSpPr>
        <p:spPr bwMode="auto">
          <a:xfrm>
            <a:off x="1586666" y="3824312"/>
            <a:ext cx="276190" cy="2290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="" xmlns:a16="http://schemas.microsoft.com/office/drawing/2014/main" id="{25668343-8052-40ED-2361-5AD12C8E7A06}"/>
              </a:ext>
            </a:extLst>
          </p:cNvPr>
          <p:cNvSpPr/>
          <p:nvPr/>
        </p:nvSpPr>
        <p:spPr bwMode="auto">
          <a:xfrm>
            <a:off x="1605714" y="4425483"/>
            <a:ext cx="247619" cy="2481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="" xmlns:a16="http://schemas.microsoft.com/office/drawing/2014/main" id="{9B25A061-5748-6E72-166A-3130853D0965}"/>
              </a:ext>
            </a:extLst>
          </p:cNvPr>
          <p:cNvSpPr/>
          <p:nvPr/>
        </p:nvSpPr>
        <p:spPr bwMode="auto">
          <a:xfrm>
            <a:off x="1586666" y="5036196"/>
            <a:ext cx="276190" cy="2385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="" xmlns:a16="http://schemas.microsoft.com/office/drawing/2014/main" id="{59C807E5-D015-4748-4542-894C98429F1D}"/>
              </a:ext>
            </a:extLst>
          </p:cNvPr>
          <p:cNvSpPr/>
          <p:nvPr/>
        </p:nvSpPr>
        <p:spPr bwMode="auto">
          <a:xfrm>
            <a:off x="10453718" y="771091"/>
            <a:ext cx="1285884" cy="11577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="" xmlns:a16="http://schemas.microsoft.com/office/drawing/2014/main" id="{2C4A281D-86C6-259A-6B06-DEFE0806039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038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="" xmlns:a16="http://schemas.microsoft.com/office/drawing/2014/main" id="{E628371E-CDBA-9AFE-4BFF-20D2202060FD}"/>
              </a:ext>
            </a:extLst>
          </p:cNvPr>
          <p:cNvSpPr/>
          <p:nvPr/>
        </p:nvSpPr>
        <p:spPr bwMode="auto">
          <a:xfrm>
            <a:off x="2062857" y="3073274"/>
            <a:ext cx="371428" cy="3057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="" xmlns:a16="http://schemas.microsoft.com/office/drawing/2014/main" id="{5B96E48C-2290-7F37-D76F-92640B0E3524}"/>
              </a:ext>
            </a:extLst>
          </p:cNvPr>
          <p:cNvSpPr/>
          <p:nvPr/>
        </p:nvSpPr>
        <p:spPr bwMode="auto">
          <a:xfrm>
            <a:off x="4120000" y="3149709"/>
            <a:ext cx="276190" cy="219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="" xmlns:a16="http://schemas.microsoft.com/office/drawing/2014/main" id="{FF9FDCFF-BF47-447E-13FE-25DD9E5ECC04}"/>
              </a:ext>
            </a:extLst>
          </p:cNvPr>
          <p:cNvSpPr/>
          <p:nvPr/>
        </p:nvSpPr>
        <p:spPr bwMode="auto">
          <a:xfrm>
            <a:off x="6081904" y="3073274"/>
            <a:ext cx="361904" cy="3057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="" xmlns:a16="http://schemas.microsoft.com/office/drawing/2014/main" id="{8D707281-2DED-9068-18FA-797BD0681DD3}"/>
              </a:ext>
            </a:extLst>
          </p:cNvPr>
          <p:cNvSpPr/>
          <p:nvPr/>
        </p:nvSpPr>
        <p:spPr bwMode="auto">
          <a:xfrm>
            <a:off x="8129523" y="3149709"/>
            <a:ext cx="285715" cy="219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="" xmlns:a16="http://schemas.microsoft.com/office/drawing/2014/main" id="{B69A8F2B-8E98-D301-EE8D-A2321448DFE7}"/>
              </a:ext>
            </a:extLst>
          </p:cNvPr>
          <p:cNvSpPr/>
          <p:nvPr/>
        </p:nvSpPr>
        <p:spPr bwMode="auto">
          <a:xfrm>
            <a:off x="10100952" y="3073274"/>
            <a:ext cx="361904" cy="3057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836588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="" xmlns:a16="http://schemas.microsoft.com/office/drawing/2014/main" id="{3F0D7D10-B0AC-1A38-55BF-D9C3A661D4A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43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="" xmlns:a16="http://schemas.microsoft.com/office/drawing/2014/main" id="{5789B29F-D502-B476-DF1F-A61546109C3E}"/>
              </a:ext>
            </a:extLst>
          </p:cNvPr>
          <p:cNvSpPr/>
          <p:nvPr/>
        </p:nvSpPr>
        <p:spPr bwMode="auto">
          <a:xfrm>
            <a:off x="1529523" y="3466678"/>
            <a:ext cx="2276190" cy="2381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202865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="" xmlns:a16="http://schemas.microsoft.com/office/drawing/2014/main" id="{F5ACEDD4-7CAB-C5F6-5139-2D287F6539A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86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="" xmlns:a16="http://schemas.microsoft.com/office/drawing/2014/main" id="{67488EEC-0977-8844-B7AB-C54167611714}"/>
              </a:ext>
            </a:extLst>
          </p:cNvPr>
          <p:cNvSpPr/>
          <p:nvPr/>
        </p:nvSpPr>
        <p:spPr bwMode="auto">
          <a:xfrm>
            <a:off x="1586666" y="2618732"/>
            <a:ext cx="276190" cy="2286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02927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="" xmlns:a16="http://schemas.microsoft.com/office/drawing/2014/main" id="{80398372-A2CF-D4E0-BFDF-F0E21FBB1C1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54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="" xmlns:a16="http://schemas.microsoft.com/office/drawing/2014/main" id="{6B86382B-81E7-D315-3978-BABCAA33BDC4}"/>
              </a:ext>
            </a:extLst>
          </p:cNvPr>
          <p:cNvSpPr/>
          <p:nvPr/>
        </p:nvSpPr>
        <p:spPr bwMode="auto">
          <a:xfrm>
            <a:off x="7986666" y="818464"/>
            <a:ext cx="3538622" cy="3959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="" xmlns:a16="http://schemas.microsoft.com/office/drawing/2014/main" id="{C394D182-466F-FBFD-199F-DEFDA806AAD0}"/>
              </a:ext>
            </a:extLst>
          </p:cNvPr>
          <p:cNvSpPr/>
          <p:nvPr/>
        </p:nvSpPr>
        <p:spPr bwMode="auto">
          <a:xfrm>
            <a:off x="1053333" y="1028225"/>
            <a:ext cx="247619" cy="2478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="" xmlns:a16="http://schemas.microsoft.com/office/drawing/2014/main" id="{DF069AC9-4193-5573-B793-E5F94A5BDCD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150" y="3000372"/>
            <a:ext cx="10800000" cy="31053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="" xmlns:a16="http://schemas.microsoft.com/office/drawing/2014/main" id="{6149ED5F-3660-40EE-EB8A-29868BBBBAD9}"/>
              </a:ext>
            </a:extLst>
          </p:cNvPr>
          <p:cNvSpPr/>
          <p:nvPr/>
        </p:nvSpPr>
        <p:spPr bwMode="auto">
          <a:xfrm>
            <a:off x="1081007" y="3114678"/>
            <a:ext cx="228571" cy="2286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="" xmlns:a16="http://schemas.microsoft.com/office/drawing/2014/main" id="{A40C7668-78D9-F4F9-3BC5-2EF6E23E68CF}"/>
              </a:ext>
            </a:extLst>
          </p:cNvPr>
          <p:cNvSpPr/>
          <p:nvPr/>
        </p:nvSpPr>
        <p:spPr bwMode="auto">
          <a:xfrm>
            <a:off x="1071483" y="4657814"/>
            <a:ext cx="247619" cy="2381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679407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52464" y="881044"/>
            <a:ext cx="5524415" cy="59769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7" name="直接连接符 6"/>
          <p:cNvCxnSpPr/>
          <p:nvPr/>
        </p:nvCxnSpPr>
        <p:spPr>
          <a:xfrm>
            <a:off x="3024166" y="1928802"/>
            <a:ext cx="1928826" cy="1071570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3024166" y="1928802"/>
            <a:ext cx="1857388" cy="1071570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rot="16200000" flipH="1">
            <a:off x="2881290" y="4214818"/>
            <a:ext cx="2214578" cy="1928826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3024166" y="5214950"/>
            <a:ext cx="1857388" cy="1588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rot="5400000" flipH="1" flipV="1">
            <a:off x="2881290" y="4214818"/>
            <a:ext cx="2143140" cy="1857388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909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="" xmlns:a16="http://schemas.microsoft.com/office/drawing/2014/main" id="{CCB4CC05-4E01-55A4-6754-681EFBEAACC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79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="" xmlns:a16="http://schemas.microsoft.com/office/drawing/2014/main" id="{3C48F6DF-886F-782E-F8C3-3609D1155722}"/>
              </a:ext>
            </a:extLst>
          </p:cNvPr>
          <p:cNvSpPr/>
          <p:nvPr/>
        </p:nvSpPr>
        <p:spPr bwMode="auto">
          <a:xfrm>
            <a:off x="1605714" y="1801563"/>
            <a:ext cx="247619" cy="238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="" xmlns:a16="http://schemas.microsoft.com/office/drawing/2014/main" id="{8D497BD7-4887-A322-5E95-1FDA7B4BEF3F}"/>
              </a:ext>
            </a:extLst>
          </p:cNvPr>
          <p:cNvSpPr/>
          <p:nvPr/>
        </p:nvSpPr>
        <p:spPr bwMode="auto">
          <a:xfrm>
            <a:off x="1615238" y="2316979"/>
            <a:ext cx="228571" cy="238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="" xmlns:a16="http://schemas.microsoft.com/office/drawing/2014/main" id="{C035919E-32F4-5BDD-7702-34F7D4DAF59F}"/>
              </a:ext>
            </a:extLst>
          </p:cNvPr>
          <p:cNvSpPr/>
          <p:nvPr/>
        </p:nvSpPr>
        <p:spPr bwMode="auto">
          <a:xfrm>
            <a:off x="1605714" y="2832396"/>
            <a:ext cx="247619" cy="238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="" xmlns:a16="http://schemas.microsoft.com/office/drawing/2014/main" id="{AF6C07A0-4E2F-3577-C65D-AFBE90E692B9}"/>
              </a:ext>
            </a:extLst>
          </p:cNvPr>
          <p:cNvSpPr/>
          <p:nvPr/>
        </p:nvSpPr>
        <p:spPr bwMode="auto">
          <a:xfrm>
            <a:off x="1615238" y="3347812"/>
            <a:ext cx="219047" cy="238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="" xmlns:a16="http://schemas.microsoft.com/office/drawing/2014/main" id="{90859A67-938A-353F-5360-1047F92A6DC0}"/>
              </a:ext>
            </a:extLst>
          </p:cNvPr>
          <p:cNvSpPr/>
          <p:nvPr/>
        </p:nvSpPr>
        <p:spPr bwMode="auto">
          <a:xfrm>
            <a:off x="1586666" y="3863228"/>
            <a:ext cx="276190" cy="238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52052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自定义</PresentationFormat>
  <Paragraphs>0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1_默认设计模板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37</cp:revision>
  <dcterms:created xsi:type="dcterms:W3CDTF">2015-09-16T06:52:26Z</dcterms:created>
  <dcterms:modified xsi:type="dcterms:W3CDTF">2024-08-21T01:56:07Z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