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0" y="2281238"/>
            <a:ext cx="95250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B0DB9BA-1075-AF5B-912E-F6F89A7E0C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7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140ED46-4547-4118-2E2E-8F2E8F81E479}"/>
              </a:ext>
            </a:extLst>
          </p:cNvPr>
          <p:cNvSpPr/>
          <p:nvPr/>
        </p:nvSpPr>
        <p:spPr bwMode="auto">
          <a:xfrm>
            <a:off x="1224761" y="1009343"/>
            <a:ext cx="295238" cy="3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07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B9114A5-A02D-F3B5-ABD4-EEFC741D1A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77562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CB5060E-03F3-F87B-631B-5341CCCDF4C0}"/>
              </a:ext>
            </a:extLst>
          </p:cNvPr>
          <p:cNvSpPr/>
          <p:nvPr/>
        </p:nvSpPr>
        <p:spPr bwMode="auto">
          <a:xfrm>
            <a:off x="2334168" y="2389147"/>
            <a:ext cx="212030" cy="232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B41E7BD-9A36-C6E6-54E4-85FA37938A6F}"/>
              </a:ext>
            </a:extLst>
          </p:cNvPr>
          <p:cNvSpPr/>
          <p:nvPr/>
        </p:nvSpPr>
        <p:spPr bwMode="auto">
          <a:xfrm>
            <a:off x="2293130" y="2882141"/>
            <a:ext cx="266748" cy="232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1623A3D-236F-C5A0-8AEB-28056D8AF9E1}"/>
              </a:ext>
            </a:extLst>
          </p:cNvPr>
          <p:cNvSpPr/>
          <p:nvPr/>
        </p:nvSpPr>
        <p:spPr bwMode="auto">
          <a:xfrm>
            <a:off x="2327329" y="3375135"/>
            <a:ext cx="198351" cy="232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37AB7516-9A18-13CD-0E79-32D1C5541B6C}"/>
              </a:ext>
            </a:extLst>
          </p:cNvPr>
          <p:cNvSpPr/>
          <p:nvPr/>
        </p:nvSpPr>
        <p:spPr bwMode="auto">
          <a:xfrm>
            <a:off x="2313649" y="4361123"/>
            <a:ext cx="232549" cy="232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5ADFAC6A-8C05-2C74-560F-72107301EBE0}"/>
              </a:ext>
            </a:extLst>
          </p:cNvPr>
          <p:cNvSpPr/>
          <p:nvPr/>
        </p:nvSpPr>
        <p:spPr bwMode="auto">
          <a:xfrm>
            <a:off x="2320489" y="4847270"/>
            <a:ext cx="232549" cy="246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645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4627D5-787D-040C-EF50-8866D865BA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0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9A5F170-178E-0B4E-2282-79CF721C39E6}"/>
              </a:ext>
            </a:extLst>
          </p:cNvPr>
          <p:cNvSpPr/>
          <p:nvPr/>
        </p:nvSpPr>
        <p:spPr bwMode="auto">
          <a:xfrm>
            <a:off x="2824761" y="4613893"/>
            <a:ext cx="323809" cy="324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6AB40DE-1A65-3BBD-ED3F-6741546AB33B}"/>
              </a:ext>
            </a:extLst>
          </p:cNvPr>
          <p:cNvSpPr/>
          <p:nvPr/>
        </p:nvSpPr>
        <p:spPr bwMode="auto">
          <a:xfrm>
            <a:off x="6281904" y="4613893"/>
            <a:ext cx="295238" cy="324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F620AAA-CE71-2E55-A73A-9043397B080A}"/>
              </a:ext>
            </a:extLst>
          </p:cNvPr>
          <p:cNvSpPr/>
          <p:nvPr/>
        </p:nvSpPr>
        <p:spPr bwMode="auto">
          <a:xfrm>
            <a:off x="9739047" y="4613893"/>
            <a:ext cx="276190" cy="324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09B1E74E-24B1-AD3B-B998-76106E9973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2000" y="5090527"/>
            <a:ext cx="10800000" cy="1767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ECBA7DF-0C60-8E1E-8D15-68E435303C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1285860"/>
            <a:ext cx="10800000" cy="226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153658B-B4F9-A101-0E32-198CEEFB3182}"/>
              </a:ext>
            </a:extLst>
          </p:cNvPr>
          <p:cNvSpPr/>
          <p:nvPr/>
        </p:nvSpPr>
        <p:spPr bwMode="auto">
          <a:xfrm>
            <a:off x="2385806" y="3120452"/>
            <a:ext cx="371428" cy="324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94972ED-3BF5-AF58-356B-80521C391E43}"/>
              </a:ext>
            </a:extLst>
          </p:cNvPr>
          <p:cNvSpPr/>
          <p:nvPr/>
        </p:nvSpPr>
        <p:spPr bwMode="auto">
          <a:xfrm>
            <a:off x="5861997" y="3110897"/>
            <a:ext cx="314285" cy="334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09B1E74E-24B1-AD3B-B998-76106E9973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3714752"/>
            <a:ext cx="10800000" cy="1767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91042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174B80A-02E3-9432-DD73-2346CF898C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5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E807647-493C-CFC8-BFEA-A8E2E3E58BA1}"/>
              </a:ext>
            </a:extLst>
          </p:cNvPr>
          <p:cNvSpPr/>
          <p:nvPr/>
        </p:nvSpPr>
        <p:spPr bwMode="auto">
          <a:xfrm>
            <a:off x="2005714" y="1790950"/>
            <a:ext cx="295238" cy="324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8BCC6A5-C6F0-AEB9-C2DD-E60AE42ECD27}"/>
              </a:ext>
            </a:extLst>
          </p:cNvPr>
          <p:cNvSpPr/>
          <p:nvPr/>
        </p:nvSpPr>
        <p:spPr bwMode="auto">
          <a:xfrm>
            <a:off x="1967619" y="3049462"/>
            <a:ext cx="371428" cy="324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987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D263A83-4888-C5FF-38B0-05DFFA156B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9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F0FF914-DA0E-385B-4CF0-4B05716B1416}"/>
              </a:ext>
            </a:extLst>
          </p:cNvPr>
          <p:cNvSpPr/>
          <p:nvPr/>
        </p:nvSpPr>
        <p:spPr bwMode="auto">
          <a:xfrm>
            <a:off x="1215238" y="932787"/>
            <a:ext cx="314285" cy="3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9A5568E-F768-77E1-50E1-E80DAC03AC38}"/>
              </a:ext>
            </a:extLst>
          </p:cNvPr>
          <p:cNvSpPr/>
          <p:nvPr/>
        </p:nvSpPr>
        <p:spPr bwMode="auto">
          <a:xfrm>
            <a:off x="1215238" y="2190243"/>
            <a:ext cx="314285" cy="333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702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A75AC38-1E9D-32FD-AF08-92A85009D6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1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1C3EE0F-6135-315B-080D-35FAA47B9F79}"/>
              </a:ext>
            </a:extLst>
          </p:cNvPr>
          <p:cNvSpPr/>
          <p:nvPr/>
        </p:nvSpPr>
        <p:spPr bwMode="auto">
          <a:xfrm>
            <a:off x="1967619" y="2754998"/>
            <a:ext cx="371428" cy="305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413B046-42B1-2FA9-7C61-DA501B2DFB3D}"/>
              </a:ext>
            </a:extLst>
          </p:cNvPr>
          <p:cNvSpPr/>
          <p:nvPr/>
        </p:nvSpPr>
        <p:spPr bwMode="auto">
          <a:xfrm>
            <a:off x="1910476" y="4081002"/>
            <a:ext cx="485714" cy="429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F2F53CE-63F8-6B2B-39D5-8349762A6E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2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DFF5FDC-0299-858A-105F-E5907B093B44}"/>
              </a:ext>
            </a:extLst>
          </p:cNvPr>
          <p:cNvSpPr/>
          <p:nvPr/>
        </p:nvSpPr>
        <p:spPr bwMode="auto">
          <a:xfrm>
            <a:off x="1129523" y="1458418"/>
            <a:ext cx="485714" cy="420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4C4A563-537C-6D2F-17DD-9511E5F41069}"/>
              </a:ext>
            </a:extLst>
          </p:cNvPr>
          <p:cNvSpPr/>
          <p:nvPr/>
        </p:nvSpPr>
        <p:spPr bwMode="auto">
          <a:xfrm>
            <a:off x="1186666" y="3063121"/>
            <a:ext cx="361904" cy="305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726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8CE94C7-27A2-3E47-F688-91A77EEC40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66BF134-8C26-809E-6350-F4D011873551}"/>
              </a:ext>
            </a:extLst>
          </p:cNvPr>
          <p:cNvSpPr/>
          <p:nvPr/>
        </p:nvSpPr>
        <p:spPr bwMode="auto">
          <a:xfrm>
            <a:off x="1958095" y="1847701"/>
            <a:ext cx="371428" cy="324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155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4F3553D-AD21-A54A-4B8F-68C7CAAAE2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2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382C88A-F370-9024-942C-BBA010218E14}"/>
              </a:ext>
            </a:extLst>
          </p:cNvPr>
          <p:cNvSpPr/>
          <p:nvPr/>
        </p:nvSpPr>
        <p:spPr bwMode="auto">
          <a:xfrm>
            <a:off x="1215238" y="961335"/>
            <a:ext cx="314285" cy="333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4B05B2B-AF1D-6B31-361D-5F3A78E2F699}"/>
              </a:ext>
            </a:extLst>
          </p:cNvPr>
          <p:cNvSpPr/>
          <p:nvPr/>
        </p:nvSpPr>
        <p:spPr bwMode="auto">
          <a:xfrm>
            <a:off x="1224761" y="3028043"/>
            <a:ext cx="295238" cy="323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342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2024-08-21T03:21:41Z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