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71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405063"/>
            <a:ext cx="8953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403" y="3357562"/>
            <a:ext cx="178045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F5658C-9309-CEED-0733-47DED7D6A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32319DD-A221-F55E-6D78-21FBBCD8BA32}"/>
              </a:ext>
            </a:extLst>
          </p:cNvPr>
          <p:cNvSpPr/>
          <p:nvPr/>
        </p:nvSpPr>
        <p:spPr bwMode="auto">
          <a:xfrm>
            <a:off x="2072380" y="5355567"/>
            <a:ext cx="485714" cy="4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96B2CC4-24DD-D919-E609-5389111FF448}"/>
              </a:ext>
            </a:extLst>
          </p:cNvPr>
          <p:cNvSpPr/>
          <p:nvPr/>
        </p:nvSpPr>
        <p:spPr bwMode="auto">
          <a:xfrm>
            <a:off x="5539047" y="5460416"/>
            <a:ext cx="361904" cy="30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D45EC10-61F6-06FB-4967-A4FFE0C352EF}"/>
              </a:ext>
            </a:extLst>
          </p:cNvPr>
          <p:cNvSpPr/>
          <p:nvPr/>
        </p:nvSpPr>
        <p:spPr bwMode="auto">
          <a:xfrm>
            <a:off x="8891428" y="5355567"/>
            <a:ext cx="485714" cy="4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CACE90-3373-04ED-ADB3-06FBF510A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71546"/>
            <a:ext cx="10800000" cy="315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E8884DB-476B-5AEE-0D46-257840771FD4}"/>
              </a:ext>
            </a:extLst>
          </p:cNvPr>
          <p:cNvSpPr/>
          <p:nvPr/>
        </p:nvSpPr>
        <p:spPr bwMode="auto">
          <a:xfrm>
            <a:off x="1638178" y="3726729"/>
            <a:ext cx="361904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AF8B2F2-536F-5A81-223E-1088CF1A0336}"/>
              </a:ext>
            </a:extLst>
          </p:cNvPr>
          <p:cNvSpPr/>
          <p:nvPr/>
        </p:nvSpPr>
        <p:spPr bwMode="auto">
          <a:xfrm>
            <a:off x="4981035" y="3621668"/>
            <a:ext cx="485714" cy="42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22F8BAF-10FE-FD22-5653-C73B5F3E6646}"/>
              </a:ext>
            </a:extLst>
          </p:cNvPr>
          <p:cNvSpPr/>
          <p:nvPr/>
        </p:nvSpPr>
        <p:spPr bwMode="auto">
          <a:xfrm>
            <a:off x="8390559" y="3621668"/>
            <a:ext cx="485714" cy="42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646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3" y="1000108"/>
            <a:ext cx="10065295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椭圆 3"/>
          <p:cNvSpPr/>
          <p:nvPr/>
        </p:nvSpPr>
        <p:spPr>
          <a:xfrm>
            <a:off x="3809984" y="2143116"/>
            <a:ext cx="571504" cy="571504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10314" y="2928934"/>
            <a:ext cx="571504" cy="571504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09984" y="3786190"/>
            <a:ext cx="571504" cy="571504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81422" y="4643446"/>
            <a:ext cx="571504" cy="571504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82148" y="5429264"/>
            <a:ext cx="571504" cy="571504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415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3BD9AA-48AE-3382-9661-826B2403D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FD9E17B-A690-0C94-920A-5822F0DC82B8}"/>
              </a:ext>
            </a:extLst>
          </p:cNvPr>
          <p:cNvSpPr/>
          <p:nvPr/>
        </p:nvSpPr>
        <p:spPr bwMode="auto">
          <a:xfrm>
            <a:off x="2024761" y="3620580"/>
            <a:ext cx="257142" cy="32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3887B4A-E1FE-7206-9322-41213AAA5D38}"/>
              </a:ext>
            </a:extLst>
          </p:cNvPr>
          <p:cNvSpPr/>
          <p:nvPr/>
        </p:nvSpPr>
        <p:spPr bwMode="auto">
          <a:xfrm>
            <a:off x="1986666" y="4773830"/>
            <a:ext cx="323809" cy="33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6D784EC-4E17-84B6-29FC-A4ECD63FFE95}"/>
              </a:ext>
            </a:extLst>
          </p:cNvPr>
          <p:cNvSpPr/>
          <p:nvPr/>
        </p:nvSpPr>
        <p:spPr bwMode="auto">
          <a:xfrm>
            <a:off x="2005714" y="5793647"/>
            <a:ext cx="295238" cy="32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650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E7E192-21F5-B2A5-CB18-439AB914C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71546"/>
            <a:ext cx="10800000" cy="39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A703D80-874E-9975-030D-964EB213B29C}"/>
              </a:ext>
            </a:extLst>
          </p:cNvPr>
          <p:cNvSpPr/>
          <p:nvPr/>
        </p:nvSpPr>
        <p:spPr bwMode="auto">
          <a:xfrm>
            <a:off x="1490568" y="1691642"/>
            <a:ext cx="371428" cy="32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6FF12C-0CE4-4FCC-B401-68E93172AA46}"/>
              </a:ext>
            </a:extLst>
          </p:cNvPr>
          <p:cNvSpPr/>
          <p:nvPr/>
        </p:nvSpPr>
        <p:spPr bwMode="auto">
          <a:xfrm>
            <a:off x="1519140" y="2807817"/>
            <a:ext cx="323809" cy="32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24319F3-F5F0-6B10-E35E-09FB22B7DF77}"/>
              </a:ext>
            </a:extLst>
          </p:cNvPr>
          <p:cNvSpPr/>
          <p:nvPr/>
        </p:nvSpPr>
        <p:spPr bwMode="auto">
          <a:xfrm>
            <a:off x="1538187" y="3981231"/>
            <a:ext cx="276190" cy="32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01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1416CD-81E4-DB05-A31D-8FA8BC17F7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7766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11085DB-EF83-6080-E946-CB42D3921BA8}"/>
              </a:ext>
            </a:extLst>
          </p:cNvPr>
          <p:cNvSpPr/>
          <p:nvPr/>
        </p:nvSpPr>
        <p:spPr bwMode="auto">
          <a:xfrm>
            <a:off x="1883889" y="1837640"/>
            <a:ext cx="267263" cy="29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02F60D-5882-AA9A-B410-8241F9584894}"/>
              </a:ext>
            </a:extLst>
          </p:cNvPr>
          <p:cNvSpPr/>
          <p:nvPr/>
        </p:nvSpPr>
        <p:spPr bwMode="auto">
          <a:xfrm>
            <a:off x="1875267" y="3278751"/>
            <a:ext cx="284506" cy="310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E3B037B-74D9-52CA-727E-42E3969658B3}"/>
              </a:ext>
            </a:extLst>
          </p:cNvPr>
          <p:cNvSpPr/>
          <p:nvPr/>
        </p:nvSpPr>
        <p:spPr bwMode="auto">
          <a:xfrm>
            <a:off x="1875267" y="4728493"/>
            <a:ext cx="284506" cy="30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596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5C5B89-2EF5-E86B-DC26-BDDB3E726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D8878A-4A2F-3D84-3A43-BD24B08E88C2}"/>
              </a:ext>
            </a:extLst>
          </p:cNvPr>
          <p:cNvSpPr/>
          <p:nvPr/>
        </p:nvSpPr>
        <p:spPr bwMode="auto">
          <a:xfrm>
            <a:off x="1186666" y="1066351"/>
            <a:ext cx="371428" cy="32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21FD578-518F-86F2-DC09-279B447097CF}"/>
              </a:ext>
            </a:extLst>
          </p:cNvPr>
          <p:cNvSpPr/>
          <p:nvPr/>
        </p:nvSpPr>
        <p:spPr bwMode="auto">
          <a:xfrm>
            <a:off x="1186666" y="3468946"/>
            <a:ext cx="371428" cy="32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280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8DE954-89B0-34C1-2162-6FEC74CD7E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9717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1FC555-3C56-751D-1558-D62C7848CEEC}"/>
              </a:ext>
            </a:extLst>
          </p:cNvPr>
          <p:cNvSpPr/>
          <p:nvPr/>
        </p:nvSpPr>
        <p:spPr bwMode="auto">
          <a:xfrm>
            <a:off x="1772237" y="2934460"/>
            <a:ext cx="229435" cy="26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C482958-6D70-339F-9B25-7631970B1B7D}"/>
              </a:ext>
            </a:extLst>
          </p:cNvPr>
          <p:cNvSpPr/>
          <p:nvPr/>
        </p:nvSpPr>
        <p:spPr bwMode="auto">
          <a:xfrm>
            <a:off x="1780149" y="3599658"/>
            <a:ext cx="213612" cy="26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267BAEE-896A-4B2A-2F9A-F797D2E91AF7}"/>
              </a:ext>
            </a:extLst>
          </p:cNvPr>
          <p:cNvSpPr/>
          <p:nvPr/>
        </p:nvSpPr>
        <p:spPr bwMode="auto">
          <a:xfrm>
            <a:off x="1772237" y="4937974"/>
            <a:ext cx="237346" cy="25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BE361BFE-5A4A-E93D-3AB8-8660AC3087A8}"/>
              </a:ext>
            </a:extLst>
          </p:cNvPr>
          <p:cNvSpPr/>
          <p:nvPr/>
        </p:nvSpPr>
        <p:spPr bwMode="auto">
          <a:xfrm>
            <a:off x="1780149" y="5603173"/>
            <a:ext cx="221523" cy="26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2D5B0FD-E8F9-3000-86BA-3374CDBB8CF5}"/>
              </a:ext>
            </a:extLst>
          </p:cNvPr>
          <p:cNvSpPr/>
          <p:nvPr/>
        </p:nvSpPr>
        <p:spPr bwMode="auto">
          <a:xfrm>
            <a:off x="1780149" y="6260452"/>
            <a:ext cx="229435" cy="26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717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37</cp:revision>
  <dcterms:created xsi:type="dcterms:W3CDTF">2015-09-16T06:52:26Z</dcterms:created>
  <dcterms:modified xsi:type="dcterms:W3CDTF">2024-08-21T01:46:01Z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