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2" r:id="rId4"/>
    <p:sldId id="381" r:id="rId5"/>
    <p:sldId id="380" r:id="rId6"/>
    <p:sldId id="378" r:id="rId7"/>
    <p:sldId id="377" r:id="rId8"/>
    <p:sldId id="376" r:id="rId9"/>
    <p:sldId id="375" r:id="rId10"/>
    <p:sldId id="373" r:id="rId11"/>
    <p:sldId id="371" r:id="rId12"/>
    <p:sldId id="370" r:id="rId13"/>
    <p:sldId id="369" r:id="rId14"/>
    <p:sldId id="368" r:id="rId15"/>
    <p:sldId id="367" r:id="rId16"/>
    <p:sldId id="36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3019425"/>
            <a:ext cx="80962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8FC642-AC4B-3BE0-BEE9-20DE01D2FC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3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F8C247-C20A-894C-E874-C7704324D52C}"/>
              </a:ext>
            </a:extLst>
          </p:cNvPr>
          <p:cNvSpPr/>
          <p:nvPr/>
        </p:nvSpPr>
        <p:spPr bwMode="auto">
          <a:xfrm>
            <a:off x="1091428" y="1018903"/>
            <a:ext cx="238095" cy="24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3F0F46-46ED-6A07-876F-24656E98892E}"/>
              </a:ext>
            </a:extLst>
          </p:cNvPr>
          <p:cNvSpPr/>
          <p:nvPr/>
        </p:nvSpPr>
        <p:spPr bwMode="auto">
          <a:xfrm>
            <a:off x="1062857" y="2880225"/>
            <a:ext cx="285714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8256AFF5-12BE-8541-4BE2-0F5EB2CD06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500570"/>
            <a:ext cx="10800000" cy="1855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9D07C2E-442A-3D36-316B-A434445EE086}"/>
              </a:ext>
            </a:extLst>
          </p:cNvPr>
          <p:cNvSpPr/>
          <p:nvPr/>
        </p:nvSpPr>
        <p:spPr bwMode="auto">
          <a:xfrm>
            <a:off x="1100054" y="4691825"/>
            <a:ext cx="247619" cy="24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325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9B916D-3279-ED17-CDAC-F403DF2C85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F3256C-4BA8-C3D4-8486-C940A3CD4957}"/>
              </a:ext>
            </a:extLst>
          </p:cNvPr>
          <p:cNvSpPr/>
          <p:nvPr/>
        </p:nvSpPr>
        <p:spPr bwMode="auto">
          <a:xfrm>
            <a:off x="1586666" y="3085758"/>
            <a:ext cx="257142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279774-38BF-C6E1-D5C7-A331CE14D5BA}"/>
              </a:ext>
            </a:extLst>
          </p:cNvPr>
          <p:cNvSpPr/>
          <p:nvPr/>
        </p:nvSpPr>
        <p:spPr bwMode="auto">
          <a:xfrm>
            <a:off x="1586666" y="3704974"/>
            <a:ext cx="257142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B2B7054-2F2E-2F01-C763-0A309502DBC0}"/>
              </a:ext>
            </a:extLst>
          </p:cNvPr>
          <p:cNvSpPr/>
          <p:nvPr/>
        </p:nvSpPr>
        <p:spPr bwMode="auto">
          <a:xfrm>
            <a:off x="1567619" y="4324191"/>
            <a:ext cx="285714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BC375C6-4C4D-5DD5-A0F5-FDC21D640EDD}"/>
              </a:ext>
            </a:extLst>
          </p:cNvPr>
          <p:cNvSpPr/>
          <p:nvPr/>
        </p:nvSpPr>
        <p:spPr bwMode="auto">
          <a:xfrm>
            <a:off x="1596190" y="4943407"/>
            <a:ext cx="228571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D87B02C-1270-E31D-E5C0-49AE29349EB5}"/>
              </a:ext>
            </a:extLst>
          </p:cNvPr>
          <p:cNvSpPr/>
          <p:nvPr/>
        </p:nvSpPr>
        <p:spPr bwMode="auto">
          <a:xfrm>
            <a:off x="1596190" y="5562624"/>
            <a:ext cx="238095" cy="24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140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544B1E-93C0-FB22-D29C-6A9700900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37FD2F-F654-2AB7-BAA8-A7338BD6282C}"/>
              </a:ext>
            </a:extLst>
          </p:cNvPr>
          <p:cNvSpPr/>
          <p:nvPr/>
        </p:nvSpPr>
        <p:spPr bwMode="auto">
          <a:xfrm>
            <a:off x="1596190" y="1895202"/>
            <a:ext cx="219047" cy="2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801F0A0-1D76-CA48-5C60-D29B172B96AB}"/>
              </a:ext>
            </a:extLst>
          </p:cNvPr>
          <p:cNvSpPr/>
          <p:nvPr/>
        </p:nvSpPr>
        <p:spPr bwMode="auto">
          <a:xfrm>
            <a:off x="1596190" y="2505033"/>
            <a:ext cx="238095" cy="2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3C1486-4BE3-FAB6-567F-97C8F8437A7B}"/>
              </a:ext>
            </a:extLst>
          </p:cNvPr>
          <p:cNvSpPr/>
          <p:nvPr/>
        </p:nvSpPr>
        <p:spPr bwMode="auto">
          <a:xfrm>
            <a:off x="1586666" y="3105336"/>
            <a:ext cx="257142" cy="24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718F126-8C81-E9C5-36FB-115DEDAB449E}"/>
              </a:ext>
            </a:extLst>
          </p:cNvPr>
          <p:cNvSpPr/>
          <p:nvPr/>
        </p:nvSpPr>
        <p:spPr bwMode="auto">
          <a:xfrm>
            <a:off x="1558095" y="3715166"/>
            <a:ext cx="295238" cy="24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D1605DB-A8A2-99F8-9619-65575FCAEE69}"/>
              </a:ext>
            </a:extLst>
          </p:cNvPr>
          <p:cNvSpPr/>
          <p:nvPr/>
        </p:nvSpPr>
        <p:spPr bwMode="auto">
          <a:xfrm>
            <a:off x="1586666" y="4324997"/>
            <a:ext cx="247619" cy="25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724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E47205-0AEE-72C8-D9A9-DE4413224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EB9A2C-3C56-3741-52E2-4C7E8FC2B0EB}"/>
              </a:ext>
            </a:extLst>
          </p:cNvPr>
          <p:cNvSpPr/>
          <p:nvPr/>
        </p:nvSpPr>
        <p:spPr bwMode="auto">
          <a:xfrm>
            <a:off x="5262857" y="2830279"/>
            <a:ext cx="257142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FD8204F-3AEA-2128-B27B-80E7792F7611}"/>
              </a:ext>
            </a:extLst>
          </p:cNvPr>
          <p:cNvSpPr/>
          <p:nvPr/>
        </p:nvSpPr>
        <p:spPr bwMode="auto">
          <a:xfrm>
            <a:off x="3481904" y="3478636"/>
            <a:ext cx="219047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7719E97-0F30-7CFE-05E7-6B6B9E70BE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4071942"/>
            <a:ext cx="10800000" cy="223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6416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742A5A-6475-C483-A44D-F1D0DFD70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90" y="1113751"/>
            <a:ext cx="10800000" cy="25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DCF546-FB0C-D157-46CF-BAB83A2FB371}"/>
              </a:ext>
            </a:extLst>
          </p:cNvPr>
          <p:cNvSpPr/>
          <p:nvPr/>
        </p:nvSpPr>
        <p:spPr bwMode="auto">
          <a:xfrm>
            <a:off x="3343856" y="1962050"/>
            <a:ext cx="295238" cy="24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E7719E97-0F30-7CFE-05E7-6B6B9E70BE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3929066"/>
            <a:ext cx="10800000" cy="223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56344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529151-C791-F0E1-739F-816FD4C94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90" y="1256627"/>
            <a:ext cx="10800000" cy="2046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73E837F-AA7D-F5AD-6334-FDFCB8A12317}"/>
              </a:ext>
            </a:extLst>
          </p:cNvPr>
          <p:cNvSpPr/>
          <p:nvPr/>
        </p:nvSpPr>
        <p:spPr bwMode="auto">
          <a:xfrm>
            <a:off x="3610523" y="1447909"/>
            <a:ext cx="257142" cy="23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CDD03A9-7226-BEBC-832A-8143BC08E31D}"/>
              </a:ext>
            </a:extLst>
          </p:cNvPr>
          <p:cNvSpPr/>
          <p:nvPr/>
        </p:nvSpPr>
        <p:spPr bwMode="auto">
          <a:xfrm>
            <a:off x="3372428" y="2088704"/>
            <a:ext cx="238095" cy="24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7719E97-0F30-7CFE-05E7-6B6B9E70BE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3286124"/>
            <a:ext cx="10800000" cy="223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2778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4F7559-E4D8-ACC4-09E2-F252596B60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B7024EE0-1CBC-EBE4-939C-077E7E27C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3429000"/>
            <a:ext cx="10800000" cy="320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A94D1B0-5075-4952-9F8A-2D99A6DB4FD6}"/>
              </a:ext>
            </a:extLst>
          </p:cNvPr>
          <p:cNvSpPr/>
          <p:nvPr/>
        </p:nvSpPr>
        <p:spPr bwMode="auto">
          <a:xfrm>
            <a:off x="1547730" y="3552864"/>
            <a:ext cx="209523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05483C2-4453-F93D-3724-32034ACB1553}"/>
              </a:ext>
            </a:extLst>
          </p:cNvPr>
          <p:cNvSpPr/>
          <p:nvPr/>
        </p:nvSpPr>
        <p:spPr bwMode="auto">
          <a:xfrm>
            <a:off x="1547730" y="4191242"/>
            <a:ext cx="209523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DB98C6C-5221-05B9-943E-3754F3C39B93}"/>
              </a:ext>
            </a:extLst>
          </p:cNvPr>
          <p:cNvSpPr/>
          <p:nvPr/>
        </p:nvSpPr>
        <p:spPr bwMode="auto">
          <a:xfrm>
            <a:off x="1519158" y="4839148"/>
            <a:ext cx="257142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8F4AF27-005E-D0B3-2263-F7684117D7EB}"/>
              </a:ext>
            </a:extLst>
          </p:cNvPr>
          <p:cNvSpPr/>
          <p:nvPr/>
        </p:nvSpPr>
        <p:spPr bwMode="auto">
          <a:xfrm>
            <a:off x="1519158" y="5477526"/>
            <a:ext cx="257142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E7D4465-847C-3356-17DF-CB1294698BCE}"/>
              </a:ext>
            </a:extLst>
          </p:cNvPr>
          <p:cNvSpPr/>
          <p:nvPr/>
        </p:nvSpPr>
        <p:spPr bwMode="auto">
          <a:xfrm>
            <a:off x="1519158" y="6115905"/>
            <a:ext cx="257142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01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FFDF71-EBC0-38FE-F168-2D3FDA77B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2F2B3F-D43D-D2CE-CBC3-56BD7460D259}"/>
              </a:ext>
            </a:extLst>
          </p:cNvPr>
          <p:cNvSpPr/>
          <p:nvPr/>
        </p:nvSpPr>
        <p:spPr bwMode="auto">
          <a:xfrm>
            <a:off x="1596190" y="2685425"/>
            <a:ext cx="238095" cy="2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64E427E-7554-62F7-542C-7102D13807AA}"/>
              </a:ext>
            </a:extLst>
          </p:cNvPr>
          <p:cNvSpPr/>
          <p:nvPr/>
        </p:nvSpPr>
        <p:spPr bwMode="auto">
          <a:xfrm>
            <a:off x="1558095" y="3866558"/>
            <a:ext cx="295238" cy="2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02F2B3F-D43D-D2CE-CBC3-56BD7460D259}"/>
              </a:ext>
            </a:extLst>
          </p:cNvPr>
          <p:cNvSpPr/>
          <p:nvPr/>
        </p:nvSpPr>
        <p:spPr bwMode="auto">
          <a:xfrm>
            <a:off x="10310842" y="785794"/>
            <a:ext cx="1214446" cy="12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4A7947-517E-8045-4C43-80CA35F5A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8C36138-AB6A-3607-E2DE-9F4B71C680C2}"/>
              </a:ext>
            </a:extLst>
          </p:cNvPr>
          <p:cNvSpPr/>
          <p:nvPr/>
        </p:nvSpPr>
        <p:spPr bwMode="auto">
          <a:xfrm>
            <a:off x="1081904" y="1009189"/>
            <a:ext cx="257142" cy="24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B26E81-147A-6C64-1FFF-5F61285141C2}"/>
              </a:ext>
            </a:extLst>
          </p:cNvPr>
          <p:cNvSpPr/>
          <p:nvPr/>
        </p:nvSpPr>
        <p:spPr bwMode="auto">
          <a:xfrm>
            <a:off x="1053333" y="2191694"/>
            <a:ext cx="295238" cy="24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5D68511-B11C-D185-C74F-34A1DA82D6CB}"/>
              </a:ext>
            </a:extLst>
          </p:cNvPr>
          <p:cNvSpPr/>
          <p:nvPr/>
        </p:nvSpPr>
        <p:spPr bwMode="auto">
          <a:xfrm>
            <a:off x="1091428" y="3374198"/>
            <a:ext cx="238095" cy="24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43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E8A3DF-474C-4552-323E-ADF81F6FD6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0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2A0997-5CE2-ED51-B432-33FE1BCD9800}"/>
              </a:ext>
            </a:extLst>
          </p:cNvPr>
          <p:cNvSpPr/>
          <p:nvPr/>
        </p:nvSpPr>
        <p:spPr bwMode="auto">
          <a:xfrm>
            <a:off x="2234285" y="2915975"/>
            <a:ext cx="209523" cy="247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3AD970-71B9-0632-FAAE-1F9D866AD9E4}"/>
              </a:ext>
            </a:extLst>
          </p:cNvPr>
          <p:cNvSpPr/>
          <p:nvPr/>
        </p:nvSpPr>
        <p:spPr bwMode="auto">
          <a:xfrm>
            <a:off x="4243809" y="2915975"/>
            <a:ext cx="257142" cy="247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9E3B28D-A3F1-9604-F0B0-C9A0FE01DF3D}"/>
              </a:ext>
            </a:extLst>
          </p:cNvPr>
          <p:cNvSpPr/>
          <p:nvPr/>
        </p:nvSpPr>
        <p:spPr bwMode="auto">
          <a:xfrm>
            <a:off x="6310476" y="2915975"/>
            <a:ext cx="209523" cy="247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8144A75-1F69-DB8B-B802-06ACB4686778}"/>
              </a:ext>
            </a:extLst>
          </p:cNvPr>
          <p:cNvSpPr/>
          <p:nvPr/>
        </p:nvSpPr>
        <p:spPr bwMode="auto">
          <a:xfrm>
            <a:off x="8320000" y="2915975"/>
            <a:ext cx="257142" cy="247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3007855-9936-BC49-5ECC-0E7451E53D29}"/>
              </a:ext>
            </a:extLst>
          </p:cNvPr>
          <p:cNvSpPr/>
          <p:nvPr/>
        </p:nvSpPr>
        <p:spPr bwMode="auto">
          <a:xfrm>
            <a:off x="10358095" y="2915975"/>
            <a:ext cx="257142" cy="247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437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07A296-DA38-AA29-F5A7-E40C0FBEE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0474D1-4F58-4947-5104-93C0C861165A}"/>
              </a:ext>
            </a:extLst>
          </p:cNvPr>
          <p:cNvSpPr/>
          <p:nvPr/>
        </p:nvSpPr>
        <p:spPr bwMode="auto">
          <a:xfrm>
            <a:off x="1577142" y="1927752"/>
            <a:ext cx="257142" cy="258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F85B33B-A9BF-5CA6-2C17-DCEAF0EC09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5354" y="2928934"/>
            <a:ext cx="10800000" cy="135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DB5FADF-F9A7-D469-E4BD-AA93BBB5C57F}"/>
              </a:ext>
            </a:extLst>
          </p:cNvPr>
          <p:cNvSpPr/>
          <p:nvPr/>
        </p:nvSpPr>
        <p:spPr bwMode="auto">
          <a:xfrm>
            <a:off x="1568211" y="3427437"/>
            <a:ext cx="285714" cy="24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0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21C257F-F1CE-67C6-768A-6EC13A819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0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71435A-543A-6115-E124-B89BC1BABAF3}"/>
              </a:ext>
            </a:extLst>
          </p:cNvPr>
          <p:cNvSpPr/>
          <p:nvPr/>
        </p:nvSpPr>
        <p:spPr bwMode="auto">
          <a:xfrm>
            <a:off x="1053333" y="1466517"/>
            <a:ext cx="295238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B39C5FA-C8C2-610F-7CF9-4F30233B564D}"/>
              </a:ext>
            </a:extLst>
          </p:cNvPr>
          <p:cNvSpPr/>
          <p:nvPr/>
        </p:nvSpPr>
        <p:spPr bwMode="auto">
          <a:xfrm>
            <a:off x="1091428" y="2943685"/>
            <a:ext cx="238095" cy="24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3E95A90-EE7A-2EC6-DCDD-FA212A92BD8B}"/>
              </a:ext>
            </a:extLst>
          </p:cNvPr>
          <p:cNvSpPr/>
          <p:nvPr/>
        </p:nvSpPr>
        <p:spPr bwMode="auto">
          <a:xfrm>
            <a:off x="1081904" y="4430384"/>
            <a:ext cx="257142" cy="257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55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F5C876-AABA-C728-7360-167483BBB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86CD632-CFE6-AD57-7C80-B3EBEA629E01}"/>
              </a:ext>
            </a:extLst>
          </p:cNvPr>
          <p:cNvSpPr/>
          <p:nvPr/>
        </p:nvSpPr>
        <p:spPr bwMode="auto">
          <a:xfrm>
            <a:off x="1558095" y="1637881"/>
            <a:ext cx="295238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04990B6-D93B-C175-F276-3703C12FC8B0}"/>
              </a:ext>
            </a:extLst>
          </p:cNvPr>
          <p:cNvSpPr/>
          <p:nvPr/>
        </p:nvSpPr>
        <p:spPr bwMode="auto">
          <a:xfrm>
            <a:off x="1577142" y="2247675"/>
            <a:ext cx="257142" cy="2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DCC96CC-46A5-FC51-B2D5-4E57AAB27FC1}"/>
              </a:ext>
            </a:extLst>
          </p:cNvPr>
          <p:cNvSpPr/>
          <p:nvPr/>
        </p:nvSpPr>
        <p:spPr bwMode="auto">
          <a:xfrm>
            <a:off x="1596190" y="2876525"/>
            <a:ext cx="228571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19373B5-CE1E-DA0C-7F2F-707DEC34076C}"/>
              </a:ext>
            </a:extLst>
          </p:cNvPr>
          <p:cNvSpPr/>
          <p:nvPr/>
        </p:nvSpPr>
        <p:spPr bwMode="auto">
          <a:xfrm>
            <a:off x="1577142" y="3486319"/>
            <a:ext cx="257142" cy="2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6FDA494-7BCD-93D3-BB7E-6125F611EBE7}"/>
              </a:ext>
            </a:extLst>
          </p:cNvPr>
          <p:cNvSpPr/>
          <p:nvPr/>
        </p:nvSpPr>
        <p:spPr bwMode="auto">
          <a:xfrm>
            <a:off x="1577142" y="4105642"/>
            <a:ext cx="257142" cy="2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08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AC4B4E-C778-3CBA-17CB-82852DA35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714619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2714620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5" y="2714620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2714620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9140" y="2714620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3652" y="2714620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500438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3500438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3500438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3500438"/>
            <a:ext cx="1071569" cy="53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5535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F3651C-ED8D-1CB0-4F79-A410F8B71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2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AA22264-C3AC-4ECF-D768-0E0507057BC4}"/>
              </a:ext>
            </a:extLst>
          </p:cNvPr>
          <p:cNvSpPr/>
          <p:nvPr/>
        </p:nvSpPr>
        <p:spPr bwMode="auto">
          <a:xfrm>
            <a:off x="1586666" y="1629785"/>
            <a:ext cx="257142" cy="25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85A5606-3D8A-8892-7690-F08C9A23C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357562"/>
            <a:ext cx="10800000" cy="113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258591E-A6EF-F24C-367F-1B0AA87F6D42}"/>
              </a:ext>
            </a:extLst>
          </p:cNvPr>
          <p:cNvSpPr/>
          <p:nvPr/>
        </p:nvSpPr>
        <p:spPr bwMode="auto">
          <a:xfrm>
            <a:off x="1571549" y="3443962"/>
            <a:ext cx="295238" cy="24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405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