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1825" y="3028950"/>
            <a:ext cx="58483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605854-A0B5-72A8-73B7-8092E0F46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02ACEEF-E606-AB20-31CF-20AB78228BBF}"/>
              </a:ext>
            </a:extLst>
          </p:cNvPr>
          <p:cNvSpPr/>
          <p:nvPr/>
        </p:nvSpPr>
        <p:spPr bwMode="auto">
          <a:xfrm>
            <a:off x="1700952" y="2534906"/>
            <a:ext cx="247619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1F3ECD9-65AC-963E-5D18-3777E01A1CB9}"/>
              </a:ext>
            </a:extLst>
          </p:cNvPr>
          <p:cNvSpPr/>
          <p:nvPr/>
        </p:nvSpPr>
        <p:spPr bwMode="auto">
          <a:xfrm>
            <a:off x="1691428" y="3126125"/>
            <a:ext cx="266666" cy="267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049F52B-B58D-FEED-3BEB-3CBCA500CA37}"/>
              </a:ext>
            </a:extLst>
          </p:cNvPr>
          <p:cNvSpPr/>
          <p:nvPr/>
        </p:nvSpPr>
        <p:spPr bwMode="auto">
          <a:xfrm>
            <a:off x="1691428" y="3726880"/>
            <a:ext cx="266666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2B2BD8-0C84-5290-069B-20EE9953575A}"/>
              </a:ext>
            </a:extLst>
          </p:cNvPr>
          <p:cNvSpPr/>
          <p:nvPr/>
        </p:nvSpPr>
        <p:spPr bwMode="auto">
          <a:xfrm>
            <a:off x="1672380" y="4318100"/>
            <a:ext cx="295238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7EF2AD6-B527-7D14-FCF7-BF29399C8445}"/>
              </a:ext>
            </a:extLst>
          </p:cNvPr>
          <p:cNvSpPr/>
          <p:nvPr/>
        </p:nvSpPr>
        <p:spPr bwMode="auto">
          <a:xfrm>
            <a:off x="1691428" y="4918855"/>
            <a:ext cx="266666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02ACEEF-E606-AB20-31CF-20AB78228BBF}"/>
              </a:ext>
            </a:extLst>
          </p:cNvPr>
          <p:cNvSpPr/>
          <p:nvPr/>
        </p:nvSpPr>
        <p:spPr bwMode="auto">
          <a:xfrm>
            <a:off x="11239536" y="785794"/>
            <a:ext cx="390495" cy="92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D66D70-5355-6200-0E0A-4C79CE5D4E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40640E5-0F81-12B9-540B-3CC43574C97C}"/>
              </a:ext>
            </a:extLst>
          </p:cNvPr>
          <p:cNvSpPr/>
          <p:nvPr/>
        </p:nvSpPr>
        <p:spPr bwMode="auto">
          <a:xfrm>
            <a:off x="1691428" y="1687274"/>
            <a:ext cx="266666" cy="26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412A51D-24F7-C033-B878-0583B6E72DEE}"/>
              </a:ext>
            </a:extLst>
          </p:cNvPr>
          <p:cNvSpPr/>
          <p:nvPr/>
        </p:nvSpPr>
        <p:spPr bwMode="auto">
          <a:xfrm>
            <a:off x="1672380" y="3195779"/>
            <a:ext cx="295238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38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0809F7-56CB-94E1-0D8D-32DB06A302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867C081-B17B-0A47-D59C-BE3F84BBA3A3}"/>
              </a:ext>
            </a:extLst>
          </p:cNvPr>
          <p:cNvSpPr/>
          <p:nvPr/>
        </p:nvSpPr>
        <p:spPr bwMode="auto">
          <a:xfrm>
            <a:off x="1100952" y="1028126"/>
            <a:ext cx="247619" cy="257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0477A8-1EA1-8D30-659C-89DCF2CE14EF}"/>
              </a:ext>
            </a:extLst>
          </p:cNvPr>
          <p:cNvSpPr/>
          <p:nvPr/>
        </p:nvSpPr>
        <p:spPr bwMode="auto">
          <a:xfrm>
            <a:off x="1100952" y="2524315"/>
            <a:ext cx="247619" cy="257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B5DF881-0799-A236-AB99-90AA03E809F3}"/>
              </a:ext>
            </a:extLst>
          </p:cNvPr>
          <p:cNvSpPr/>
          <p:nvPr/>
        </p:nvSpPr>
        <p:spPr bwMode="auto">
          <a:xfrm>
            <a:off x="1091428" y="4010973"/>
            <a:ext cx="257142" cy="26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535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85F9D27-C9AF-8D3F-C82E-39F9E9298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234C30-289E-E692-BB34-B69195F20AF5}"/>
              </a:ext>
            </a:extLst>
          </p:cNvPr>
          <p:cNvSpPr/>
          <p:nvPr/>
        </p:nvSpPr>
        <p:spPr bwMode="auto">
          <a:xfrm>
            <a:off x="1691428" y="1694665"/>
            <a:ext cx="257142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6CB2AC1-E04C-4692-AB8F-9A140025BF44}"/>
              </a:ext>
            </a:extLst>
          </p:cNvPr>
          <p:cNvSpPr/>
          <p:nvPr/>
        </p:nvSpPr>
        <p:spPr bwMode="auto">
          <a:xfrm>
            <a:off x="1700952" y="2294665"/>
            <a:ext cx="24761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03B2FCB-F456-6425-1306-45AB409A41CE}"/>
              </a:ext>
            </a:extLst>
          </p:cNvPr>
          <p:cNvSpPr/>
          <p:nvPr/>
        </p:nvSpPr>
        <p:spPr bwMode="auto">
          <a:xfrm>
            <a:off x="1672380" y="2885141"/>
            <a:ext cx="29523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79BE0DB-7B24-104A-2F32-1D0668669170}"/>
              </a:ext>
            </a:extLst>
          </p:cNvPr>
          <p:cNvSpPr/>
          <p:nvPr/>
        </p:nvSpPr>
        <p:spPr bwMode="auto">
          <a:xfrm>
            <a:off x="1672380" y="3485141"/>
            <a:ext cx="29523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DE0537C-2779-2C49-0F0A-3957B1E82142}"/>
              </a:ext>
            </a:extLst>
          </p:cNvPr>
          <p:cNvSpPr/>
          <p:nvPr/>
        </p:nvSpPr>
        <p:spPr bwMode="auto">
          <a:xfrm>
            <a:off x="1700952" y="4075618"/>
            <a:ext cx="247619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524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A9F8C4-6F4B-5A2A-4ED0-B382E873CE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2928933"/>
            <a:ext cx="1643074" cy="5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2928934"/>
            <a:ext cx="1643074" cy="5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5934" y="2928934"/>
            <a:ext cx="1643074" cy="5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6" y="2928934"/>
            <a:ext cx="1643074" cy="5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9338" y="2928934"/>
            <a:ext cx="1643074" cy="5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116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1" y="1000108"/>
            <a:ext cx="1075948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4095736" y="2357430"/>
            <a:ext cx="6429420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2309786" y="2357430"/>
            <a:ext cx="4071966" cy="114300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4381488" y="2357430"/>
            <a:ext cx="4214842" cy="10001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8596330" y="2428868"/>
            <a:ext cx="2286016" cy="10715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4585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E4C716-348F-35E7-6F0B-7B4742785D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6D2E19-AAAC-AF30-261A-D525D68D2B0D}"/>
              </a:ext>
            </a:extLst>
          </p:cNvPr>
          <p:cNvSpPr/>
          <p:nvPr/>
        </p:nvSpPr>
        <p:spPr bwMode="auto">
          <a:xfrm>
            <a:off x="1605714" y="1618750"/>
            <a:ext cx="247619" cy="2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A0EC7CE-CD0B-4108-755C-F1C0F7F44C09}"/>
              </a:ext>
            </a:extLst>
          </p:cNvPr>
          <p:cNvSpPr/>
          <p:nvPr/>
        </p:nvSpPr>
        <p:spPr bwMode="auto">
          <a:xfrm>
            <a:off x="1624761" y="2171324"/>
            <a:ext cx="209523" cy="2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A1FDA95-9D31-FCC7-0F06-D8D4AE7AD199}"/>
              </a:ext>
            </a:extLst>
          </p:cNvPr>
          <p:cNvSpPr/>
          <p:nvPr/>
        </p:nvSpPr>
        <p:spPr bwMode="auto">
          <a:xfrm>
            <a:off x="1605714" y="3257416"/>
            <a:ext cx="257142" cy="2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D842B13-BEC0-046F-F328-9B34FCD86E75}"/>
              </a:ext>
            </a:extLst>
          </p:cNvPr>
          <p:cNvSpPr/>
          <p:nvPr/>
        </p:nvSpPr>
        <p:spPr bwMode="auto">
          <a:xfrm>
            <a:off x="1615238" y="3809990"/>
            <a:ext cx="238095" cy="2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AE3DD2D-471E-94FF-1C36-E5DEAB260860}"/>
              </a:ext>
            </a:extLst>
          </p:cNvPr>
          <p:cNvSpPr/>
          <p:nvPr/>
        </p:nvSpPr>
        <p:spPr bwMode="auto">
          <a:xfrm>
            <a:off x="1586666" y="4905610"/>
            <a:ext cx="285714" cy="2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482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9C6476B-2559-DE14-A5EA-85DD6EECD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3727D39-FF9A-C038-B787-B45FDEB72AE1}"/>
              </a:ext>
            </a:extLst>
          </p:cNvPr>
          <p:cNvSpPr/>
          <p:nvPr/>
        </p:nvSpPr>
        <p:spPr bwMode="auto">
          <a:xfrm>
            <a:off x="1605714" y="1562095"/>
            <a:ext cx="247619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B8AD8C2-5DD6-2541-0B4E-693D3EE42AD8}"/>
              </a:ext>
            </a:extLst>
          </p:cNvPr>
          <p:cNvSpPr/>
          <p:nvPr/>
        </p:nvSpPr>
        <p:spPr bwMode="auto">
          <a:xfrm>
            <a:off x="1615238" y="2105517"/>
            <a:ext cx="238095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1185A6-0F1D-EA26-BC7D-FD547AD3B33E}"/>
              </a:ext>
            </a:extLst>
          </p:cNvPr>
          <p:cNvSpPr/>
          <p:nvPr/>
        </p:nvSpPr>
        <p:spPr bwMode="auto">
          <a:xfrm>
            <a:off x="1586666" y="2648939"/>
            <a:ext cx="285714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675F388-0852-ED74-6E08-C43D06EADCAC}"/>
              </a:ext>
            </a:extLst>
          </p:cNvPr>
          <p:cNvSpPr/>
          <p:nvPr/>
        </p:nvSpPr>
        <p:spPr bwMode="auto">
          <a:xfrm>
            <a:off x="1605714" y="3192361"/>
            <a:ext cx="257142" cy="22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192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