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0738" y="2286000"/>
            <a:ext cx="80105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55ED9B-7D1B-0A65-5B23-D2C9C1B23E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0458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9" y="3199034"/>
            <a:ext cx="6715171" cy="3294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A19184-1996-51CB-8A78-28D733045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25F4F13-A06C-6E92-33B9-BE9EF4BF6CDA}"/>
              </a:ext>
            </a:extLst>
          </p:cNvPr>
          <p:cNvSpPr/>
          <p:nvPr/>
        </p:nvSpPr>
        <p:spPr bwMode="auto">
          <a:xfrm>
            <a:off x="1967619" y="1999477"/>
            <a:ext cx="371428" cy="33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12DF74-84DC-CE7B-59CC-3DC508E2666C}"/>
              </a:ext>
            </a:extLst>
          </p:cNvPr>
          <p:cNvSpPr/>
          <p:nvPr/>
        </p:nvSpPr>
        <p:spPr bwMode="auto">
          <a:xfrm>
            <a:off x="1996190" y="2866181"/>
            <a:ext cx="314285" cy="33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1ABFCC7-3114-EDF8-0C41-0E28EAF2BCD7}"/>
              </a:ext>
            </a:extLst>
          </p:cNvPr>
          <p:cNvSpPr/>
          <p:nvPr/>
        </p:nvSpPr>
        <p:spPr bwMode="auto">
          <a:xfrm>
            <a:off x="2015238" y="3732884"/>
            <a:ext cx="295238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DFD9097-E619-259D-25CD-9C4433E16AEE}"/>
              </a:ext>
            </a:extLst>
          </p:cNvPr>
          <p:cNvSpPr/>
          <p:nvPr/>
        </p:nvSpPr>
        <p:spPr bwMode="auto">
          <a:xfrm>
            <a:off x="1996190" y="4590064"/>
            <a:ext cx="323809" cy="342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ECB2132-4BB9-F68C-96F5-CF8694EAB55D}"/>
              </a:ext>
            </a:extLst>
          </p:cNvPr>
          <p:cNvSpPr/>
          <p:nvPr/>
        </p:nvSpPr>
        <p:spPr bwMode="auto">
          <a:xfrm>
            <a:off x="2015238" y="5466292"/>
            <a:ext cx="295238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727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B388EC-D648-1766-2862-140A00E5E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3212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A7AFAA3-ACC2-DD92-5046-1FDBD0877DE7}"/>
              </a:ext>
            </a:extLst>
          </p:cNvPr>
          <p:cNvSpPr/>
          <p:nvPr/>
        </p:nvSpPr>
        <p:spPr bwMode="auto">
          <a:xfrm>
            <a:off x="1837894" y="3173552"/>
            <a:ext cx="254814" cy="28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D60B60E-6289-02BC-9231-F46779994179}"/>
              </a:ext>
            </a:extLst>
          </p:cNvPr>
          <p:cNvSpPr/>
          <p:nvPr/>
        </p:nvSpPr>
        <p:spPr bwMode="auto">
          <a:xfrm>
            <a:off x="1796795" y="3922484"/>
            <a:ext cx="320572" cy="28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0076FC-8165-EED2-12A1-4FB00AB48C7F}"/>
              </a:ext>
            </a:extLst>
          </p:cNvPr>
          <p:cNvSpPr/>
          <p:nvPr/>
        </p:nvSpPr>
        <p:spPr bwMode="auto">
          <a:xfrm>
            <a:off x="1837894" y="4671415"/>
            <a:ext cx="254814" cy="27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0497BC0-914F-756F-7944-69B624A9CDC6}"/>
              </a:ext>
            </a:extLst>
          </p:cNvPr>
          <p:cNvSpPr/>
          <p:nvPr/>
        </p:nvSpPr>
        <p:spPr bwMode="auto">
          <a:xfrm>
            <a:off x="1796795" y="5420346"/>
            <a:ext cx="320572" cy="27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2DD2167-AA57-3174-CA5E-08C4EE63260E}"/>
              </a:ext>
            </a:extLst>
          </p:cNvPr>
          <p:cNvSpPr/>
          <p:nvPr/>
        </p:nvSpPr>
        <p:spPr bwMode="auto">
          <a:xfrm>
            <a:off x="1837894" y="6169278"/>
            <a:ext cx="254814" cy="27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78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68989E-B7FF-D7EB-E5E2-E121898F4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2D5EFD-39B2-1F47-8BB6-C148F70766D4}"/>
              </a:ext>
            </a:extLst>
          </p:cNvPr>
          <p:cNvSpPr/>
          <p:nvPr/>
        </p:nvSpPr>
        <p:spPr bwMode="auto">
          <a:xfrm>
            <a:off x="1900952" y="2313935"/>
            <a:ext cx="485714" cy="41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6F7025-6B25-8342-8DA0-E7080993204C}"/>
              </a:ext>
            </a:extLst>
          </p:cNvPr>
          <p:cNvSpPr/>
          <p:nvPr/>
        </p:nvSpPr>
        <p:spPr bwMode="auto">
          <a:xfrm>
            <a:off x="1900952" y="4123729"/>
            <a:ext cx="485714" cy="4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214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C8E508-BA23-C38C-D6F0-D83166C0B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9E6E93-7D44-4A1C-BE6F-0FEE39CB3665}"/>
              </a:ext>
            </a:extLst>
          </p:cNvPr>
          <p:cNvSpPr/>
          <p:nvPr/>
        </p:nvSpPr>
        <p:spPr bwMode="auto">
          <a:xfrm>
            <a:off x="1186666" y="1638656"/>
            <a:ext cx="361904" cy="30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A983423-E60E-BB65-32E0-B993967EE65A}"/>
              </a:ext>
            </a:extLst>
          </p:cNvPr>
          <p:cNvSpPr/>
          <p:nvPr/>
        </p:nvSpPr>
        <p:spPr bwMode="auto">
          <a:xfrm>
            <a:off x="1129523" y="2907097"/>
            <a:ext cx="485714" cy="41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43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A4F754-9B4B-EBCE-A577-2F5B606BB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7306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3192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8C59DB-1346-8357-9C16-C96FACF11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9499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34B7D8-5C77-37E7-D834-AD53B9D7E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4729A7-F0EB-737D-6094-E5A9A092AA0A}"/>
              </a:ext>
            </a:extLst>
          </p:cNvPr>
          <p:cNvSpPr/>
          <p:nvPr/>
        </p:nvSpPr>
        <p:spPr bwMode="auto">
          <a:xfrm>
            <a:off x="1205714" y="1104690"/>
            <a:ext cx="323809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E020280-A24F-DF3B-7CC2-E56A96941AFB}"/>
              </a:ext>
            </a:extLst>
          </p:cNvPr>
          <p:cNvSpPr/>
          <p:nvPr/>
        </p:nvSpPr>
        <p:spPr bwMode="auto">
          <a:xfrm>
            <a:off x="1243809" y="1992009"/>
            <a:ext cx="257142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3F1D458-53A8-1843-920B-B1D1EADD04A3}"/>
              </a:ext>
            </a:extLst>
          </p:cNvPr>
          <p:cNvSpPr/>
          <p:nvPr/>
        </p:nvSpPr>
        <p:spPr bwMode="auto">
          <a:xfrm>
            <a:off x="1205714" y="2869787"/>
            <a:ext cx="323809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1D610E1-4902-7FC1-C4B6-711D6EBA7172}"/>
              </a:ext>
            </a:extLst>
          </p:cNvPr>
          <p:cNvSpPr/>
          <p:nvPr/>
        </p:nvSpPr>
        <p:spPr bwMode="auto">
          <a:xfrm>
            <a:off x="1205714" y="3757107"/>
            <a:ext cx="323809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93DE47D-2657-A83F-3FFA-A3994166004F}"/>
              </a:ext>
            </a:extLst>
          </p:cNvPr>
          <p:cNvSpPr/>
          <p:nvPr/>
        </p:nvSpPr>
        <p:spPr bwMode="auto">
          <a:xfrm>
            <a:off x="1243809" y="4634885"/>
            <a:ext cx="257142" cy="32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64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