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0" r:id="rId4"/>
    <p:sldId id="379" r:id="rId5"/>
    <p:sldId id="378" r:id="rId6"/>
    <p:sldId id="376" r:id="rId7"/>
    <p:sldId id="375" r:id="rId8"/>
    <p:sldId id="374" r:id="rId9"/>
    <p:sldId id="373" r:id="rId10"/>
    <p:sldId id="371" r:id="rId11"/>
    <p:sldId id="370" r:id="rId12"/>
    <p:sldId id="368" r:id="rId13"/>
    <p:sldId id="366" r:id="rId14"/>
    <p:sldId id="365" r:id="rId15"/>
    <p:sldId id="364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1675" y="2976563"/>
            <a:ext cx="82486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D71615B-2420-03BA-876A-438DD19CD0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103A794-F040-5937-D688-6081CD3A559A}"/>
              </a:ext>
            </a:extLst>
          </p:cNvPr>
          <p:cNvSpPr/>
          <p:nvPr/>
        </p:nvSpPr>
        <p:spPr bwMode="auto">
          <a:xfrm>
            <a:off x="1567619" y="1639392"/>
            <a:ext cx="304761" cy="24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1BC88EF-2865-73B2-6C81-EA6C80D5A895}"/>
              </a:ext>
            </a:extLst>
          </p:cNvPr>
          <p:cNvSpPr/>
          <p:nvPr/>
        </p:nvSpPr>
        <p:spPr bwMode="auto">
          <a:xfrm>
            <a:off x="1596190" y="2880346"/>
            <a:ext cx="257142" cy="25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465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7DFABD8-D713-50C5-E70F-BE9B12D200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14356"/>
            <a:ext cx="10800000" cy="3755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40767C9-1075-7029-A6E5-2C17AAA519E2}"/>
              </a:ext>
            </a:extLst>
          </p:cNvPr>
          <p:cNvSpPr/>
          <p:nvPr/>
        </p:nvSpPr>
        <p:spPr bwMode="auto">
          <a:xfrm>
            <a:off x="1100952" y="914506"/>
            <a:ext cx="238095" cy="25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D77FFD4-1290-3DA5-2CD4-6EDFB2C19A4F}"/>
              </a:ext>
            </a:extLst>
          </p:cNvPr>
          <p:cNvSpPr/>
          <p:nvPr/>
        </p:nvSpPr>
        <p:spPr bwMode="auto">
          <a:xfrm>
            <a:off x="1100952" y="3402085"/>
            <a:ext cx="238095" cy="24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429DD5AD-C942-FC9A-39DC-C5F253C3EC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4458365"/>
            <a:ext cx="10800000" cy="2455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755F1D6-FDCC-D52C-32BE-26714BC1A40E}"/>
              </a:ext>
            </a:extLst>
          </p:cNvPr>
          <p:cNvSpPr/>
          <p:nvPr/>
        </p:nvSpPr>
        <p:spPr bwMode="auto">
          <a:xfrm>
            <a:off x="1100054" y="4630340"/>
            <a:ext cx="257142" cy="257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676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98C8990-6855-4575-93FA-3A8B1C557D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6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2849911-168C-6B0A-9DAF-B2F233B66BDA}"/>
              </a:ext>
            </a:extLst>
          </p:cNvPr>
          <p:cNvSpPr/>
          <p:nvPr/>
        </p:nvSpPr>
        <p:spPr bwMode="auto">
          <a:xfrm>
            <a:off x="1605714" y="1659730"/>
            <a:ext cx="238095" cy="248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7EB5C0E4-52A1-8649-200F-346EAAC2C9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5354" y="3429000"/>
            <a:ext cx="10800000" cy="2979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8234E3F-AA23-2919-102F-FED89DA48D90}"/>
              </a:ext>
            </a:extLst>
          </p:cNvPr>
          <p:cNvSpPr/>
          <p:nvPr/>
        </p:nvSpPr>
        <p:spPr bwMode="auto">
          <a:xfrm>
            <a:off x="1568211" y="3514938"/>
            <a:ext cx="295238" cy="248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CD00664-BC8A-2FB9-0558-A84E13A1FFAE}"/>
              </a:ext>
            </a:extLst>
          </p:cNvPr>
          <p:cNvSpPr/>
          <p:nvPr/>
        </p:nvSpPr>
        <p:spPr bwMode="auto">
          <a:xfrm>
            <a:off x="1568211" y="5367399"/>
            <a:ext cx="295238" cy="248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497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A12013A-17A8-864B-5EC6-207CEF7E90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3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EFD9744-35CD-BC72-91EB-833C925D30AA}"/>
              </a:ext>
            </a:extLst>
          </p:cNvPr>
          <p:cNvSpPr/>
          <p:nvPr/>
        </p:nvSpPr>
        <p:spPr bwMode="auto">
          <a:xfrm>
            <a:off x="1081904" y="1018895"/>
            <a:ext cx="257142" cy="25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505AA3B-AF88-8DEE-5520-B86B33A0FFF8}"/>
              </a:ext>
            </a:extLst>
          </p:cNvPr>
          <p:cNvSpPr/>
          <p:nvPr/>
        </p:nvSpPr>
        <p:spPr bwMode="auto">
          <a:xfrm>
            <a:off x="1062857" y="2250181"/>
            <a:ext cx="295238" cy="24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225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8B162F6-4B0D-A2E9-60A6-C8BA663292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2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8122E12-851F-DA31-228D-12116B8C5FAA}"/>
              </a:ext>
            </a:extLst>
          </p:cNvPr>
          <p:cNvSpPr/>
          <p:nvPr/>
        </p:nvSpPr>
        <p:spPr bwMode="auto">
          <a:xfrm>
            <a:off x="2405714" y="1637532"/>
            <a:ext cx="247619" cy="257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E19F157-A092-4C11-3862-BBDEE362ED4F}"/>
              </a:ext>
            </a:extLst>
          </p:cNvPr>
          <p:cNvSpPr/>
          <p:nvPr/>
        </p:nvSpPr>
        <p:spPr bwMode="auto">
          <a:xfrm>
            <a:off x="2386666" y="2875642"/>
            <a:ext cx="295238" cy="247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8333A47-1640-0922-FFA2-A139C9D26633}"/>
              </a:ext>
            </a:extLst>
          </p:cNvPr>
          <p:cNvSpPr/>
          <p:nvPr/>
        </p:nvSpPr>
        <p:spPr bwMode="auto">
          <a:xfrm>
            <a:off x="2405714" y="4104227"/>
            <a:ext cx="266666" cy="257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9FD69676-553C-0D79-4679-C60F9EDC4D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1890" r="49450"/>
          <a:stretch>
            <a:fillRect/>
          </a:stretch>
        </p:blipFill>
        <p:spPr>
          <a:xfrm>
            <a:off x="5595934" y="1428736"/>
            <a:ext cx="5447438" cy="3409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09928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FD69676-553C-0D79-4679-C60F9EDC4D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7764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85D8B99-652A-9EA9-A7F0-E6FFD0FB4DA8}"/>
              </a:ext>
            </a:extLst>
          </p:cNvPr>
          <p:cNvSpPr/>
          <p:nvPr/>
        </p:nvSpPr>
        <p:spPr bwMode="auto">
          <a:xfrm>
            <a:off x="1917381" y="1579331"/>
            <a:ext cx="256581" cy="256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D280B2C-B1C4-EE02-DA23-CFA4F280601C}"/>
              </a:ext>
            </a:extLst>
          </p:cNvPr>
          <p:cNvSpPr/>
          <p:nvPr/>
        </p:nvSpPr>
        <p:spPr bwMode="auto">
          <a:xfrm>
            <a:off x="1917381" y="2815700"/>
            <a:ext cx="228072" cy="247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260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6F55A13-0BA3-C389-8B67-02CEFACF17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6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27BEE3B-CEDB-E31A-8ACF-B62322E0F16B}"/>
              </a:ext>
            </a:extLst>
          </p:cNvPr>
          <p:cNvSpPr/>
          <p:nvPr/>
        </p:nvSpPr>
        <p:spPr bwMode="auto">
          <a:xfrm>
            <a:off x="1605714" y="2688318"/>
            <a:ext cx="238095" cy="257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FBB1987-944B-46A5-BE57-BBB8C0F7021B}"/>
              </a:ext>
            </a:extLst>
          </p:cNvPr>
          <p:cNvSpPr/>
          <p:nvPr/>
        </p:nvSpPr>
        <p:spPr bwMode="auto">
          <a:xfrm>
            <a:off x="1577142" y="3279805"/>
            <a:ext cx="295238" cy="248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06F26F9-3278-3AB3-982D-2E6C765A9624}"/>
              </a:ext>
            </a:extLst>
          </p:cNvPr>
          <p:cNvSpPr/>
          <p:nvPr/>
        </p:nvSpPr>
        <p:spPr bwMode="auto">
          <a:xfrm>
            <a:off x="1596190" y="3861751"/>
            <a:ext cx="257142" cy="257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27EB146-11D9-8587-0168-9ECF83A7BF50}"/>
              </a:ext>
            </a:extLst>
          </p:cNvPr>
          <p:cNvSpPr/>
          <p:nvPr/>
        </p:nvSpPr>
        <p:spPr bwMode="auto">
          <a:xfrm>
            <a:off x="1605714" y="4462777"/>
            <a:ext cx="238095" cy="248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7B4C5F9-5AF3-3B72-6BA5-F2B90A808657}"/>
              </a:ext>
            </a:extLst>
          </p:cNvPr>
          <p:cNvSpPr/>
          <p:nvPr/>
        </p:nvSpPr>
        <p:spPr bwMode="auto">
          <a:xfrm>
            <a:off x="1596190" y="5044724"/>
            <a:ext cx="257142" cy="257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527BEE3B-CEDB-E31A-8ACF-B62322E0F16B}"/>
              </a:ext>
            </a:extLst>
          </p:cNvPr>
          <p:cNvSpPr/>
          <p:nvPr/>
        </p:nvSpPr>
        <p:spPr bwMode="auto">
          <a:xfrm>
            <a:off x="10453718" y="742526"/>
            <a:ext cx="1285884" cy="900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4F1C614-7EEF-19A1-2CB4-F2E0198982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0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BB80DE1-CF41-C6B2-4778-9FF0B4B38C23}"/>
              </a:ext>
            </a:extLst>
          </p:cNvPr>
          <p:cNvSpPr/>
          <p:nvPr/>
        </p:nvSpPr>
        <p:spPr bwMode="auto">
          <a:xfrm>
            <a:off x="1577142" y="1591397"/>
            <a:ext cx="295238" cy="24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4279037-B919-BF4C-554B-AACAF14A0E33}"/>
              </a:ext>
            </a:extLst>
          </p:cNvPr>
          <p:cNvSpPr/>
          <p:nvPr/>
        </p:nvSpPr>
        <p:spPr bwMode="auto">
          <a:xfrm>
            <a:off x="1605714" y="2183030"/>
            <a:ext cx="238095" cy="24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E73A1BF-901C-C622-C74C-30DFAD54289C}"/>
              </a:ext>
            </a:extLst>
          </p:cNvPr>
          <p:cNvSpPr/>
          <p:nvPr/>
        </p:nvSpPr>
        <p:spPr bwMode="auto">
          <a:xfrm>
            <a:off x="1605714" y="2765121"/>
            <a:ext cx="238095" cy="257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DF02D1A-9764-495A-076E-876D58FBB657}"/>
              </a:ext>
            </a:extLst>
          </p:cNvPr>
          <p:cNvSpPr/>
          <p:nvPr/>
        </p:nvSpPr>
        <p:spPr bwMode="auto">
          <a:xfrm>
            <a:off x="1577142" y="3356755"/>
            <a:ext cx="285714" cy="24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F3C1FAD-7C69-8521-9763-02015B0DE8E1}"/>
              </a:ext>
            </a:extLst>
          </p:cNvPr>
          <p:cNvSpPr/>
          <p:nvPr/>
        </p:nvSpPr>
        <p:spPr bwMode="auto">
          <a:xfrm>
            <a:off x="1567619" y="3948388"/>
            <a:ext cx="304761" cy="24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144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52957E8-70B4-698C-2E3F-693FC2EE96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1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2A45F9D-7E6B-5F7D-969A-D6541EED196C}"/>
              </a:ext>
            </a:extLst>
          </p:cNvPr>
          <p:cNvSpPr/>
          <p:nvPr/>
        </p:nvSpPr>
        <p:spPr bwMode="auto">
          <a:xfrm>
            <a:off x="2253333" y="3006038"/>
            <a:ext cx="209523" cy="24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9BFA5CD-BE91-0EB0-2366-F649E7913352}"/>
              </a:ext>
            </a:extLst>
          </p:cNvPr>
          <p:cNvSpPr/>
          <p:nvPr/>
        </p:nvSpPr>
        <p:spPr bwMode="auto">
          <a:xfrm>
            <a:off x="4281904" y="3006038"/>
            <a:ext cx="266666" cy="24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FBB6DC1-799C-7178-2BD1-33C74F989E42}"/>
              </a:ext>
            </a:extLst>
          </p:cNvPr>
          <p:cNvSpPr/>
          <p:nvPr/>
        </p:nvSpPr>
        <p:spPr bwMode="auto">
          <a:xfrm>
            <a:off x="6377142" y="3006038"/>
            <a:ext cx="219047" cy="24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693BB6A-811F-F6CD-777B-C4B6EC097DEE}"/>
              </a:ext>
            </a:extLst>
          </p:cNvPr>
          <p:cNvSpPr/>
          <p:nvPr/>
        </p:nvSpPr>
        <p:spPr bwMode="auto">
          <a:xfrm>
            <a:off x="8415238" y="3006038"/>
            <a:ext cx="257142" cy="24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6218F19-6930-5140-EBAF-9569C3EDCF0F}"/>
              </a:ext>
            </a:extLst>
          </p:cNvPr>
          <p:cNvSpPr/>
          <p:nvPr/>
        </p:nvSpPr>
        <p:spPr bwMode="auto">
          <a:xfrm>
            <a:off x="10472380" y="3006038"/>
            <a:ext cx="266666" cy="24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250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871FE3C-CBDA-19C5-E62C-71365190A1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89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35F76D6-4983-CA45-2AF0-7D6514876A97}"/>
              </a:ext>
            </a:extLst>
          </p:cNvPr>
          <p:cNvSpPr/>
          <p:nvPr/>
        </p:nvSpPr>
        <p:spPr bwMode="auto">
          <a:xfrm>
            <a:off x="1605714" y="1525434"/>
            <a:ext cx="238095" cy="248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8AC1F98C-B6F0-9325-9E0A-88CC6F1EFE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5354" y="1969411"/>
            <a:ext cx="10800000" cy="1673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19473DC-614C-A8BF-7143-0DC371E46D18}"/>
              </a:ext>
            </a:extLst>
          </p:cNvPr>
          <p:cNvSpPr/>
          <p:nvPr/>
        </p:nvSpPr>
        <p:spPr bwMode="auto">
          <a:xfrm>
            <a:off x="1587258" y="2648537"/>
            <a:ext cx="257142" cy="24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736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773A057-AD17-D06C-C914-891FC8EA24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9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863C69E-A126-4BB7-F470-8568F5B8B3AC}"/>
              </a:ext>
            </a:extLst>
          </p:cNvPr>
          <p:cNvSpPr/>
          <p:nvPr/>
        </p:nvSpPr>
        <p:spPr bwMode="auto">
          <a:xfrm>
            <a:off x="1062857" y="1018662"/>
            <a:ext cx="295238" cy="247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D412E9F-7F82-3E5C-487A-857D71728231}"/>
              </a:ext>
            </a:extLst>
          </p:cNvPr>
          <p:cNvSpPr/>
          <p:nvPr/>
        </p:nvSpPr>
        <p:spPr bwMode="auto">
          <a:xfrm>
            <a:off x="1062857" y="2200777"/>
            <a:ext cx="295238" cy="247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DDBD2B9-9669-250B-4B49-A2972FD8AB69}"/>
              </a:ext>
            </a:extLst>
          </p:cNvPr>
          <p:cNvSpPr/>
          <p:nvPr/>
        </p:nvSpPr>
        <p:spPr bwMode="auto">
          <a:xfrm>
            <a:off x="1100952" y="3382892"/>
            <a:ext cx="238095" cy="247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350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1A66ACB-3440-3858-7CBE-A7D1979C35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9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2571744"/>
            <a:ext cx="1143008" cy="57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480" y="2571744"/>
            <a:ext cx="1143008" cy="57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2992" y="2571744"/>
            <a:ext cx="1143008" cy="57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04" y="2571744"/>
            <a:ext cx="1143008" cy="57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10578" y="2571744"/>
            <a:ext cx="1143008" cy="57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25090" y="2571744"/>
            <a:ext cx="1143008" cy="57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3286124"/>
            <a:ext cx="1143008" cy="57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480" y="3286124"/>
            <a:ext cx="1143008" cy="57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2992" y="3286124"/>
            <a:ext cx="1143008" cy="57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96066" y="3286124"/>
            <a:ext cx="1143008" cy="57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79857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64875C6-2217-0A80-A070-CF6F04F4A3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98E420E-F3F9-36F3-C41E-F81A8DE25B40}"/>
              </a:ext>
            </a:extLst>
          </p:cNvPr>
          <p:cNvSpPr/>
          <p:nvPr/>
        </p:nvSpPr>
        <p:spPr bwMode="auto">
          <a:xfrm>
            <a:off x="1596190" y="1581921"/>
            <a:ext cx="257142" cy="257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4FAFE84-E614-564E-D64F-E1149D5FD2D7}"/>
              </a:ext>
            </a:extLst>
          </p:cNvPr>
          <p:cNvSpPr/>
          <p:nvPr/>
        </p:nvSpPr>
        <p:spPr bwMode="auto">
          <a:xfrm>
            <a:off x="1615238" y="2173607"/>
            <a:ext cx="238095" cy="248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ED4DB0B-0B32-AB35-DCF5-D3323C696467}"/>
              </a:ext>
            </a:extLst>
          </p:cNvPr>
          <p:cNvSpPr/>
          <p:nvPr/>
        </p:nvSpPr>
        <p:spPr bwMode="auto">
          <a:xfrm>
            <a:off x="1577142" y="2765293"/>
            <a:ext cx="295238" cy="248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15A4210-3137-9191-1760-6918C8CC78DA}"/>
              </a:ext>
            </a:extLst>
          </p:cNvPr>
          <p:cNvSpPr/>
          <p:nvPr/>
        </p:nvSpPr>
        <p:spPr bwMode="auto">
          <a:xfrm>
            <a:off x="1596190" y="3356979"/>
            <a:ext cx="257142" cy="257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74CB013-003F-BD56-0E96-F0D55F83135C}"/>
              </a:ext>
            </a:extLst>
          </p:cNvPr>
          <p:cNvSpPr/>
          <p:nvPr/>
        </p:nvSpPr>
        <p:spPr bwMode="auto">
          <a:xfrm>
            <a:off x="1577142" y="3948665"/>
            <a:ext cx="295238" cy="248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30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9D2ADD7-EF3E-7742-A411-F73B06A708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8215370" cy="2658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F62A2D6-76F4-4A9B-1537-CCFC71FD4A80}"/>
              </a:ext>
            </a:extLst>
          </p:cNvPr>
          <p:cNvSpPr/>
          <p:nvPr/>
        </p:nvSpPr>
        <p:spPr bwMode="auto">
          <a:xfrm>
            <a:off x="1309654" y="1714488"/>
            <a:ext cx="346882" cy="326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341C0E80-E46E-B674-6EF2-FBA5547922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5340" y="3491322"/>
            <a:ext cx="8215370" cy="3366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F62A2D6-76F4-4A9B-1537-CCFC71FD4A80}"/>
              </a:ext>
            </a:extLst>
          </p:cNvPr>
          <p:cNvSpPr/>
          <p:nvPr/>
        </p:nvSpPr>
        <p:spPr bwMode="auto">
          <a:xfrm>
            <a:off x="1309654" y="2786058"/>
            <a:ext cx="346882" cy="326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F62A2D6-76F4-4A9B-1537-CCFC71FD4A80}"/>
              </a:ext>
            </a:extLst>
          </p:cNvPr>
          <p:cNvSpPr/>
          <p:nvPr/>
        </p:nvSpPr>
        <p:spPr bwMode="auto">
          <a:xfrm>
            <a:off x="1381092" y="3857628"/>
            <a:ext cx="346882" cy="326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1F62A2D6-76F4-4A9B-1537-CCFC71FD4A80}"/>
              </a:ext>
            </a:extLst>
          </p:cNvPr>
          <p:cNvSpPr/>
          <p:nvPr/>
        </p:nvSpPr>
        <p:spPr bwMode="auto">
          <a:xfrm>
            <a:off x="1238216" y="4929198"/>
            <a:ext cx="346882" cy="326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1F62A2D6-76F4-4A9B-1537-CCFC71FD4A80}"/>
              </a:ext>
            </a:extLst>
          </p:cNvPr>
          <p:cNvSpPr/>
          <p:nvPr/>
        </p:nvSpPr>
        <p:spPr bwMode="auto">
          <a:xfrm>
            <a:off x="1309654" y="6072206"/>
            <a:ext cx="346882" cy="326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801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2024-08-21T03:45:04Z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