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-192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81225" y="2109788"/>
            <a:ext cx="7829550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8150" y="928670"/>
            <a:ext cx="8467725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椭圆 8"/>
          <p:cNvSpPr/>
          <p:nvPr/>
        </p:nvSpPr>
        <p:spPr>
          <a:xfrm>
            <a:off x="3738546" y="1857364"/>
            <a:ext cx="1071570" cy="642942"/>
          </a:xfrm>
          <a:prstGeom prst="ellipse">
            <a:avLst/>
          </a:prstGeom>
          <a:noFill/>
          <a:ln w="1905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452794" y="2571744"/>
            <a:ext cx="1071570" cy="642942"/>
          </a:xfrm>
          <a:prstGeom prst="ellipse">
            <a:avLst/>
          </a:prstGeom>
          <a:noFill/>
          <a:ln w="1905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952992" y="3357562"/>
            <a:ext cx="1071570" cy="642942"/>
          </a:xfrm>
          <a:prstGeom prst="ellipse">
            <a:avLst/>
          </a:prstGeom>
          <a:noFill/>
          <a:ln w="1905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738810" y="4071942"/>
            <a:ext cx="642942" cy="642942"/>
          </a:xfrm>
          <a:prstGeom prst="ellipse">
            <a:avLst/>
          </a:prstGeom>
          <a:noFill/>
          <a:ln w="1905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095604" y="4786322"/>
            <a:ext cx="1071570" cy="642942"/>
          </a:xfrm>
          <a:prstGeom prst="ellipse">
            <a:avLst/>
          </a:prstGeom>
          <a:noFill/>
          <a:ln w="1905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5086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0597" y="785794"/>
            <a:ext cx="6562725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直接连接符 5"/>
          <p:cNvCxnSpPr/>
          <p:nvPr/>
        </p:nvCxnSpPr>
        <p:spPr>
          <a:xfrm>
            <a:off x="3309918" y="1500174"/>
            <a:ext cx="2643206" cy="571504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381356" y="2071678"/>
            <a:ext cx="2571768" cy="2214578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381356" y="2643182"/>
            <a:ext cx="2500330" cy="1143008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3309918" y="1571612"/>
            <a:ext cx="2571768" cy="1714512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3309918" y="2714620"/>
            <a:ext cx="2571768" cy="1143008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381356" y="4286256"/>
            <a:ext cx="2500330" cy="1143008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3309918" y="3214686"/>
            <a:ext cx="2571768" cy="1643074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309918" y="5429264"/>
            <a:ext cx="2571768" cy="107157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3309918" y="6000768"/>
            <a:ext cx="2571768" cy="1588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3381356" y="4857760"/>
            <a:ext cx="2571768" cy="1714512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255863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000108"/>
            <a:ext cx="10768045" cy="5388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直接连接符 6"/>
          <p:cNvCxnSpPr/>
          <p:nvPr/>
        </p:nvCxnSpPr>
        <p:spPr>
          <a:xfrm rot="16200000" flipH="1">
            <a:off x="2524100" y="3000372"/>
            <a:ext cx="3071834" cy="1928826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095604" y="2500306"/>
            <a:ext cx="2000264" cy="178595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3167042" y="4143380"/>
            <a:ext cx="1928826" cy="1714512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5400000">
            <a:off x="6738942" y="3214686"/>
            <a:ext cx="3214710" cy="1928826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rot="10800000" flipV="1">
            <a:off x="7310446" y="4071942"/>
            <a:ext cx="2000264" cy="142876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rot="16200000" flipV="1">
            <a:off x="6917537" y="3107529"/>
            <a:ext cx="3000396" cy="2071702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A63FA4B-EB1B-AA82-3AE1-715B96D7CA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90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24167" y="1571612"/>
            <a:ext cx="116979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95868" y="1571612"/>
            <a:ext cx="116979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53190" y="1571612"/>
            <a:ext cx="116979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95406" y="2357430"/>
            <a:ext cx="116979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4364" y="2357430"/>
            <a:ext cx="116979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10248" y="2357430"/>
            <a:ext cx="116979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66910" y="3071810"/>
            <a:ext cx="116979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52794" y="3071810"/>
            <a:ext cx="116979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10314" y="3071810"/>
            <a:ext cx="116979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96198" y="3071810"/>
            <a:ext cx="116979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95406" y="3786190"/>
            <a:ext cx="116979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67108" y="3786190"/>
            <a:ext cx="116979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2992" y="3786190"/>
            <a:ext cx="116979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10380" y="3786190"/>
            <a:ext cx="116979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67702" y="3786190"/>
            <a:ext cx="116979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929292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7E2340D-542B-9316-5EC2-0250FF572A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8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3C40FB5-32D1-ED7A-FFD5-9139208B0B31}"/>
              </a:ext>
            </a:extLst>
          </p:cNvPr>
          <p:cNvSpPr/>
          <p:nvPr/>
        </p:nvSpPr>
        <p:spPr bwMode="auto">
          <a:xfrm>
            <a:off x="1443809" y="2335770"/>
            <a:ext cx="304761" cy="95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0EAD223-2CA9-3382-1E0A-73508762ED8E}"/>
              </a:ext>
            </a:extLst>
          </p:cNvPr>
          <p:cNvSpPr/>
          <p:nvPr/>
        </p:nvSpPr>
        <p:spPr bwMode="auto">
          <a:xfrm>
            <a:off x="6681904" y="2335770"/>
            <a:ext cx="314284" cy="95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69BB2E06-EC9F-F28B-9379-066A7434FEA5}"/>
              </a:ext>
            </a:extLst>
          </p:cNvPr>
          <p:cNvSpPr/>
          <p:nvPr/>
        </p:nvSpPr>
        <p:spPr bwMode="auto">
          <a:xfrm>
            <a:off x="1443809" y="3509541"/>
            <a:ext cx="304761" cy="85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DA578E55-FFC6-3B2A-7258-EF171F61EBDB}"/>
              </a:ext>
            </a:extLst>
          </p:cNvPr>
          <p:cNvSpPr/>
          <p:nvPr/>
        </p:nvSpPr>
        <p:spPr bwMode="auto">
          <a:xfrm>
            <a:off x="6681904" y="3509541"/>
            <a:ext cx="304761" cy="85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377F38D9-6A3C-A0FF-8209-6828ECD8F8CB}"/>
              </a:ext>
            </a:extLst>
          </p:cNvPr>
          <p:cNvSpPr/>
          <p:nvPr/>
        </p:nvSpPr>
        <p:spPr bwMode="auto">
          <a:xfrm>
            <a:off x="1443809" y="4673769"/>
            <a:ext cx="304761" cy="95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AB5A31D5-1DAE-4319-ABEA-5E57C6CE2130}"/>
              </a:ext>
            </a:extLst>
          </p:cNvPr>
          <p:cNvSpPr/>
          <p:nvPr/>
        </p:nvSpPr>
        <p:spPr bwMode="auto">
          <a:xfrm>
            <a:off x="6681904" y="4673769"/>
            <a:ext cx="314284" cy="95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90959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1806792-0BCB-E645-1452-B6710D7A3C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5208" y="1000108"/>
            <a:ext cx="10800000" cy="2205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81290" y="1816542"/>
            <a:ext cx="1714512" cy="612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xmlns="" id="{4DF6F2F4-C52D-01A1-106E-CB8D3D61F07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92000" y="3386795"/>
            <a:ext cx="10800000" cy="77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96396" y="1785926"/>
            <a:ext cx="1714512" cy="612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604" y="2571744"/>
            <a:ext cx="2357454" cy="612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39206" y="2571744"/>
            <a:ext cx="1714512" cy="612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1224" y="3429000"/>
            <a:ext cx="2143140" cy="612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953520" y="3429000"/>
            <a:ext cx="1714512" cy="612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080281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AFA9CA8-F853-05EA-9E84-39A0CF9C60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2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D93DAFE-D94A-0F34-D76C-46063B2C126F}"/>
              </a:ext>
            </a:extLst>
          </p:cNvPr>
          <p:cNvSpPr/>
          <p:nvPr/>
        </p:nvSpPr>
        <p:spPr bwMode="auto">
          <a:xfrm>
            <a:off x="3691428" y="4000504"/>
            <a:ext cx="1333002" cy="323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8E8F0D4C-480D-07A1-56DA-357B7A892A69}"/>
              </a:ext>
            </a:extLst>
          </p:cNvPr>
          <p:cNvSpPr/>
          <p:nvPr/>
        </p:nvSpPr>
        <p:spPr bwMode="auto">
          <a:xfrm>
            <a:off x="9539046" y="3929067"/>
            <a:ext cx="1343299" cy="385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6D6ACA8A-CBB7-B9A6-E610-4B25B135703F}"/>
              </a:ext>
            </a:extLst>
          </p:cNvPr>
          <p:cNvSpPr/>
          <p:nvPr/>
        </p:nvSpPr>
        <p:spPr bwMode="auto">
          <a:xfrm>
            <a:off x="3691428" y="4857760"/>
            <a:ext cx="1761630" cy="447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xmlns="" id="{1408E9F4-F22B-79E3-8DB5-3B91BB884854}"/>
              </a:ext>
            </a:extLst>
          </p:cNvPr>
          <p:cNvSpPr/>
          <p:nvPr/>
        </p:nvSpPr>
        <p:spPr bwMode="auto">
          <a:xfrm>
            <a:off x="9558094" y="4929198"/>
            <a:ext cx="1538565" cy="375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xmlns="" id="{4FE842D3-A52F-77F0-55F1-BFB5DA8C2FFE}"/>
              </a:ext>
            </a:extLst>
          </p:cNvPr>
          <p:cNvSpPr/>
          <p:nvPr/>
        </p:nvSpPr>
        <p:spPr bwMode="auto">
          <a:xfrm>
            <a:off x="3700952" y="5857892"/>
            <a:ext cx="1609230" cy="437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3825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8D9F3B7-06A6-1F96-9526-3E2DC3C050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48140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E579295-D823-B956-6ECE-B7C6FEBD8A1F}"/>
              </a:ext>
            </a:extLst>
          </p:cNvPr>
          <p:cNvSpPr/>
          <p:nvPr/>
        </p:nvSpPr>
        <p:spPr bwMode="auto">
          <a:xfrm>
            <a:off x="2245072" y="4632017"/>
            <a:ext cx="203342" cy="240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6FB9CDE-C04D-6C68-9033-EE8F4BC38446}"/>
              </a:ext>
            </a:extLst>
          </p:cNvPr>
          <p:cNvSpPr/>
          <p:nvPr/>
        </p:nvSpPr>
        <p:spPr bwMode="auto">
          <a:xfrm>
            <a:off x="4833074" y="4632017"/>
            <a:ext cx="286528" cy="240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753801B-BE29-4ABA-B9AD-15C39041301B}"/>
              </a:ext>
            </a:extLst>
          </p:cNvPr>
          <p:cNvSpPr/>
          <p:nvPr/>
        </p:nvSpPr>
        <p:spPr bwMode="auto">
          <a:xfrm>
            <a:off x="7485776" y="4632017"/>
            <a:ext cx="258799" cy="240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F0EB7B29-C675-6D95-7A13-D9CEBB9BC7CD}"/>
              </a:ext>
            </a:extLst>
          </p:cNvPr>
          <p:cNvSpPr/>
          <p:nvPr/>
        </p:nvSpPr>
        <p:spPr bwMode="auto">
          <a:xfrm>
            <a:off x="10110749" y="4632017"/>
            <a:ext cx="258799" cy="249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454B59A8-C45D-E9FE-1ED8-42DD41C1B538}"/>
              </a:ext>
            </a:extLst>
          </p:cNvPr>
          <p:cNvSpPr/>
          <p:nvPr/>
        </p:nvSpPr>
        <p:spPr bwMode="auto">
          <a:xfrm>
            <a:off x="2226586" y="6298011"/>
            <a:ext cx="231071" cy="231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AD85E67D-D6A5-1421-310F-E58985149F93}"/>
              </a:ext>
            </a:extLst>
          </p:cNvPr>
          <p:cNvSpPr/>
          <p:nvPr/>
        </p:nvSpPr>
        <p:spPr bwMode="auto">
          <a:xfrm>
            <a:off x="4870045" y="6298011"/>
            <a:ext cx="212585" cy="231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999EA51A-F227-AB40-10CE-467DDBB0C458}"/>
              </a:ext>
            </a:extLst>
          </p:cNvPr>
          <p:cNvSpPr/>
          <p:nvPr/>
        </p:nvSpPr>
        <p:spPr bwMode="auto">
          <a:xfrm>
            <a:off x="7485776" y="6288756"/>
            <a:ext cx="249556" cy="249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A1FDF7BA-4EE1-04BD-55F3-76B9CC275937}"/>
              </a:ext>
            </a:extLst>
          </p:cNvPr>
          <p:cNvSpPr/>
          <p:nvPr/>
        </p:nvSpPr>
        <p:spPr bwMode="auto">
          <a:xfrm>
            <a:off x="10119992" y="6298011"/>
            <a:ext cx="240314" cy="231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17504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91FB2FC-0252-E0F6-4533-59E6600144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9256A41-9726-7E8E-FDC2-C0DDC1EE65C8}"/>
              </a:ext>
            </a:extLst>
          </p:cNvPr>
          <p:cNvSpPr/>
          <p:nvPr/>
        </p:nvSpPr>
        <p:spPr bwMode="auto">
          <a:xfrm>
            <a:off x="1653333" y="3075818"/>
            <a:ext cx="257142" cy="247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7E94F8C-D1FB-E858-687A-3CA9A1CDA7D2}"/>
              </a:ext>
            </a:extLst>
          </p:cNvPr>
          <p:cNvSpPr/>
          <p:nvPr/>
        </p:nvSpPr>
        <p:spPr bwMode="auto">
          <a:xfrm>
            <a:off x="1672380" y="4466418"/>
            <a:ext cx="219047" cy="247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05508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9ADC75E-ED74-051F-D9D8-04CBEB82F6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05B5319-1F73-124C-0172-321129F00EA8}"/>
              </a:ext>
            </a:extLst>
          </p:cNvPr>
          <p:cNvSpPr/>
          <p:nvPr/>
        </p:nvSpPr>
        <p:spPr bwMode="auto">
          <a:xfrm>
            <a:off x="1091428" y="1323359"/>
            <a:ext cx="228571" cy="238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C41D7E0-77CC-C0DE-4DED-DDFAAA6AFFBC}"/>
              </a:ext>
            </a:extLst>
          </p:cNvPr>
          <p:cNvSpPr/>
          <p:nvPr/>
        </p:nvSpPr>
        <p:spPr bwMode="auto">
          <a:xfrm>
            <a:off x="1053333" y="2685599"/>
            <a:ext cx="295238" cy="24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0CB2EBB-4147-F143-B145-E204E9E1EF6B}"/>
              </a:ext>
            </a:extLst>
          </p:cNvPr>
          <p:cNvSpPr/>
          <p:nvPr/>
        </p:nvSpPr>
        <p:spPr bwMode="auto">
          <a:xfrm>
            <a:off x="1072380" y="4057366"/>
            <a:ext cx="266666" cy="238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08063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自定义</PresentationFormat>
  <Paragraphs>0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36</cp:revision>
  <dcterms:created xsi:type="dcterms:W3CDTF">2015-09-16T06:52:26Z</dcterms:created>
  <dcterms:modified xsi:type="dcterms:W3CDTF">2024-08-21T03:38:26Z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