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3095625"/>
            <a:ext cx="72009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g_16777215">
            <a:extLst>
              <a:ext uri="{FF2B5EF4-FFF2-40B4-BE49-F238E27FC236}">
                <a16:creationId xmlns:a16="http://schemas.microsoft.com/office/drawing/2014/main" xmlns="" id="{6BFF9185-8060-F3E2-E644-B49174847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24"/>
          <a:stretch>
            <a:fillRect/>
          </a:stretch>
        </p:blipFill>
        <p:spPr>
          <a:xfrm>
            <a:off x="4590644" y="847148"/>
            <a:ext cx="25769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8D15BE4-C648-627B-D39C-E8F84A095BFF}"/>
              </a:ext>
            </a:extLst>
          </p:cNvPr>
          <p:cNvSpPr/>
          <p:nvPr/>
        </p:nvSpPr>
        <p:spPr bwMode="auto">
          <a:xfrm>
            <a:off x="5214988" y="2428868"/>
            <a:ext cx="166632" cy="24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49F2ACE-FDE5-F845-629E-12D229B0957D}"/>
              </a:ext>
            </a:extLst>
          </p:cNvPr>
          <p:cNvSpPr/>
          <p:nvPr/>
        </p:nvSpPr>
        <p:spPr bwMode="auto">
          <a:xfrm>
            <a:off x="5095868" y="3286124"/>
            <a:ext cx="357190" cy="2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27B8159-3C55-CC83-DD18-C0FC5E451ED7}"/>
              </a:ext>
            </a:extLst>
          </p:cNvPr>
          <p:cNvSpPr/>
          <p:nvPr/>
        </p:nvSpPr>
        <p:spPr bwMode="auto">
          <a:xfrm>
            <a:off x="5167307" y="4286257"/>
            <a:ext cx="285752" cy="21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6A53033-C4F4-8F05-5562-E69523AB1A94}"/>
              </a:ext>
            </a:extLst>
          </p:cNvPr>
          <p:cNvSpPr/>
          <p:nvPr/>
        </p:nvSpPr>
        <p:spPr bwMode="auto">
          <a:xfrm>
            <a:off x="5095869" y="5143513"/>
            <a:ext cx="285752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19C09CA6-B946-B06A-34B2-24D568263D45}"/>
              </a:ext>
            </a:extLst>
          </p:cNvPr>
          <p:cNvSpPr/>
          <p:nvPr/>
        </p:nvSpPr>
        <p:spPr bwMode="auto">
          <a:xfrm>
            <a:off x="5095868" y="6143645"/>
            <a:ext cx="285752" cy="21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r="33304"/>
          <a:stretch>
            <a:fillRect/>
          </a:stretch>
        </p:blipFill>
        <p:spPr bwMode="auto">
          <a:xfrm>
            <a:off x="881026" y="785794"/>
            <a:ext cx="3643338" cy="590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 rot="16200000" flipH="1">
            <a:off x="2774133" y="2607463"/>
            <a:ext cx="1928826" cy="157163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881290" y="2571744"/>
            <a:ext cx="1643074" cy="92869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952728" y="3429000"/>
            <a:ext cx="1500198" cy="10001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81290" y="5357826"/>
            <a:ext cx="1643074" cy="92869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952728" y="5357826"/>
            <a:ext cx="1643074" cy="10001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F78BC0-246F-E188-6F69-0D3C363E9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363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72E9A2-749C-FC6B-9849-68E32BCF9170}"/>
              </a:ext>
            </a:extLst>
          </p:cNvPr>
          <p:cNvSpPr/>
          <p:nvPr/>
        </p:nvSpPr>
        <p:spPr bwMode="auto">
          <a:xfrm>
            <a:off x="3221793" y="1918951"/>
            <a:ext cx="941268" cy="38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302D9F-4B27-784C-CAB2-EA44B9FBB3D1}"/>
              </a:ext>
            </a:extLst>
          </p:cNvPr>
          <p:cNvSpPr/>
          <p:nvPr/>
        </p:nvSpPr>
        <p:spPr bwMode="auto">
          <a:xfrm>
            <a:off x="7069436" y="1819773"/>
            <a:ext cx="652282" cy="54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FF0C7D-C8F1-36AF-BB56-AEFC093EA97D}"/>
              </a:ext>
            </a:extLst>
          </p:cNvPr>
          <p:cNvSpPr/>
          <p:nvPr/>
        </p:nvSpPr>
        <p:spPr bwMode="auto">
          <a:xfrm>
            <a:off x="3386928" y="3563644"/>
            <a:ext cx="610999" cy="55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DEFC426-8ACD-DF16-9DDC-0584DB617526}"/>
              </a:ext>
            </a:extLst>
          </p:cNvPr>
          <p:cNvSpPr/>
          <p:nvPr/>
        </p:nvSpPr>
        <p:spPr bwMode="auto">
          <a:xfrm>
            <a:off x="7077692" y="3720675"/>
            <a:ext cx="660539" cy="38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2D6CC8D-DF13-7CB7-CBCB-042F92DC9413}"/>
              </a:ext>
            </a:extLst>
          </p:cNvPr>
          <p:cNvSpPr/>
          <p:nvPr/>
        </p:nvSpPr>
        <p:spPr bwMode="auto">
          <a:xfrm>
            <a:off x="3345644" y="5456280"/>
            <a:ext cx="710079" cy="19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008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586926-352C-DBAD-AA3B-9A5A913E2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C19D405-065D-800C-A7F3-1FDB8A1DD1FA}"/>
              </a:ext>
            </a:extLst>
          </p:cNvPr>
          <p:cNvSpPr/>
          <p:nvPr/>
        </p:nvSpPr>
        <p:spPr bwMode="auto">
          <a:xfrm>
            <a:off x="2015238" y="1906236"/>
            <a:ext cx="295238" cy="32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45B05C-2C6B-1107-618D-0A51A4A5F72C}"/>
              </a:ext>
            </a:extLst>
          </p:cNvPr>
          <p:cNvSpPr/>
          <p:nvPr/>
        </p:nvSpPr>
        <p:spPr bwMode="auto">
          <a:xfrm>
            <a:off x="2015238" y="3356607"/>
            <a:ext cx="295238" cy="32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87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BF06C5-BBC7-0340-CF35-45F5B8116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1C09080-6AB8-03CF-F1F9-2301780D4B16}"/>
              </a:ext>
            </a:extLst>
          </p:cNvPr>
          <p:cNvSpPr/>
          <p:nvPr/>
        </p:nvSpPr>
        <p:spPr bwMode="auto">
          <a:xfrm>
            <a:off x="1177142" y="1104243"/>
            <a:ext cx="371428" cy="32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0E78D9-7C80-7D74-17F9-9932587D2857}"/>
              </a:ext>
            </a:extLst>
          </p:cNvPr>
          <p:cNvSpPr/>
          <p:nvPr/>
        </p:nvSpPr>
        <p:spPr bwMode="auto">
          <a:xfrm>
            <a:off x="1234285" y="2723607"/>
            <a:ext cx="285714" cy="32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BC0397E-944B-77AC-E662-0F6024745D81}"/>
              </a:ext>
            </a:extLst>
          </p:cNvPr>
          <p:cNvSpPr/>
          <p:nvPr/>
        </p:nvSpPr>
        <p:spPr bwMode="auto">
          <a:xfrm>
            <a:off x="1186666" y="4333445"/>
            <a:ext cx="361904" cy="32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774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C2825E-4FEA-71F8-44D2-60D420B6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287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2571744"/>
            <a:ext cx="77867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4214818"/>
            <a:ext cx="77867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5857892"/>
            <a:ext cx="778674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2790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7913B6-1684-1F40-AB7A-1FC00E600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650F45-4C81-4C27-D156-DB1E43FD2215}"/>
              </a:ext>
            </a:extLst>
          </p:cNvPr>
          <p:cNvSpPr/>
          <p:nvPr/>
        </p:nvSpPr>
        <p:spPr bwMode="auto">
          <a:xfrm>
            <a:off x="3729523" y="4117645"/>
            <a:ext cx="295238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2F57417-19CB-7A7F-9C24-35FF89229401}"/>
              </a:ext>
            </a:extLst>
          </p:cNvPr>
          <p:cNvSpPr/>
          <p:nvPr/>
        </p:nvSpPr>
        <p:spPr bwMode="auto">
          <a:xfrm>
            <a:off x="3624761" y="4918602"/>
            <a:ext cx="323809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917CA99-B665-F5AD-3AAB-B4223588DD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195" r="32782"/>
          <a:stretch>
            <a:fillRect/>
          </a:stretch>
        </p:blipFill>
        <p:spPr>
          <a:xfrm>
            <a:off x="5595934" y="3714752"/>
            <a:ext cx="5500726" cy="269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9219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17CA99-B665-F5AD-3AAB-B4223588DD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060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036910-5A88-25D8-AE0D-8C024C5B5115}"/>
              </a:ext>
            </a:extLst>
          </p:cNvPr>
          <p:cNvSpPr/>
          <p:nvPr/>
        </p:nvSpPr>
        <p:spPr bwMode="auto">
          <a:xfrm>
            <a:off x="5290255" y="1075830"/>
            <a:ext cx="263668" cy="27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089C188-EBD2-CB96-6ABB-16002E6C3752}"/>
              </a:ext>
            </a:extLst>
          </p:cNvPr>
          <p:cNvSpPr/>
          <p:nvPr/>
        </p:nvSpPr>
        <p:spPr bwMode="auto">
          <a:xfrm>
            <a:off x="7151915" y="1755366"/>
            <a:ext cx="311608" cy="271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129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