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6813" y="2309813"/>
            <a:ext cx="98583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96594" y="3429000"/>
            <a:ext cx="54292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D5D88A7-5553-6173-3D5C-68FFC7B920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6231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2656D41-80DC-8C1A-06C6-1ACF296E696A}"/>
              </a:ext>
            </a:extLst>
          </p:cNvPr>
          <p:cNvSpPr/>
          <p:nvPr/>
        </p:nvSpPr>
        <p:spPr bwMode="auto">
          <a:xfrm>
            <a:off x="1965919" y="3115206"/>
            <a:ext cx="318505" cy="328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94D780C-A4D9-A7E3-F1E9-F5639D5F70D6}"/>
              </a:ext>
            </a:extLst>
          </p:cNvPr>
          <p:cNvSpPr/>
          <p:nvPr/>
        </p:nvSpPr>
        <p:spPr bwMode="auto">
          <a:xfrm>
            <a:off x="1937816" y="3883858"/>
            <a:ext cx="365344" cy="31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7F80B4D-C9A4-5948-1B16-E074C223E91C}"/>
              </a:ext>
            </a:extLst>
          </p:cNvPr>
          <p:cNvSpPr/>
          <p:nvPr/>
        </p:nvSpPr>
        <p:spPr bwMode="auto">
          <a:xfrm>
            <a:off x="1984655" y="4652510"/>
            <a:ext cx="290402" cy="31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46C30A6-4E50-4819-1BCF-C9CBBB43838D}"/>
              </a:ext>
            </a:extLst>
          </p:cNvPr>
          <p:cNvSpPr/>
          <p:nvPr/>
        </p:nvSpPr>
        <p:spPr bwMode="auto">
          <a:xfrm>
            <a:off x="1937816" y="5421161"/>
            <a:ext cx="365344" cy="31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5498A50E-2B29-D418-B450-7800DF9477AA}"/>
              </a:ext>
            </a:extLst>
          </p:cNvPr>
          <p:cNvSpPr/>
          <p:nvPr/>
        </p:nvSpPr>
        <p:spPr bwMode="auto">
          <a:xfrm>
            <a:off x="1965919" y="6189813"/>
            <a:ext cx="318505" cy="328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A45AC1-37D6-893D-4300-13B70A4127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DA5BAE0-FE8B-F6F8-4E70-71731A90031B}"/>
              </a:ext>
            </a:extLst>
          </p:cNvPr>
          <p:cNvSpPr/>
          <p:nvPr/>
        </p:nvSpPr>
        <p:spPr bwMode="auto">
          <a:xfrm>
            <a:off x="2005714" y="2056688"/>
            <a:ext cx="295238" cy="323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85DF040-018F-653B-70A9-D58C6B21ABC3}"/>
              </a:ext>
            </a:extLst>
          </p:cNvPr>
          <p:cNvSpPr/>
          <p:nvPr/>
        </p:nvSpPr>
        <p:spPr bwMode="auto">
          <a:xfrm>
            <a:off x="1958095" y="3618742"/>
            <a:ext cx="371428" cy="323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038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6F9C63-4C96-E801-9558-0E97479161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4D9883E-11EA-DF63-8CBF-2290431407BA}"/>
              </a:ext>
            </a:extLst>
          </p:cNvPr>
          <p:cNvSpPr/>
          <p:nvPr/>
        </p:nvSpPr>
        <p:spPr bwMode="auto">
          <a:xfrm>
            <a:off x="1215238" y="913889"/>
            <a:ext cx="314285" cy="334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84DD900-F852-DE57-B57A-1AE184C1D966}"/>
              </a:ext>
            </a:extLst>
          </p:cNvPr>
          <p:cNvSpPr/>
          <p:nvPr/>
        </p:nvSpPr>
        <p:spPr bwMode="auto">
          <a:xfrm>
            <a:off x="1215238" y="2479001"/>
            <a:ext cx="314285" cy="334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2478AA4-E9F3-9121-B55C-273A428F2D33}"/>
              </a:ext>
            </a:extLst>
          </p:cNvPr>
          <p:cNvSpPr/>
          <p:nvPr/>
        </p:nvSpPr>
        <p:spPr bwMode="auto">
          <a:xfrm>
            <a:off x="1224761" y="4044113"/>
            <a:ext cx="295238" cy="324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849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12EBA26-316F-E7BF-0A6A-F692EF508D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562495A-2E07-7611-82D1-E5DBEB29FFA5}"/>
              </a:ext>
            </a:extLst>
          </p:cNvPr>
          <p:cNvSpPr/>
          <p:nvPr/>
        </p:nvSpPr>
        <p:spPr bwMode="auto">
          <a:xfrm>
            <a:off x="1967619" y="1982449"/>
            <a:ext cx="361904" cy="324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79E4704-13B5-3690-4318-5D99576DF52E}"/>
              </a:ext>
            </a:extLst>
          </p:cNvPr>
          <p:cNvSpPr/>
          <p:nvPr/>
        </p:nvSpPr>
        <p:spPr bwMode="auto">
          <a:xfrm>
            <a:off x="2005714" y="2764805"/>
            <a:ext cx="295238" cy="324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12E9003-D9D9-81F8-03D0-83E38F4481E7}"/>
              </a:ext>
            </a:extLst>
          </p:cNvPr>
          <p:cNvSpPr/>
          <p:nvPr/>
        </p:nvSpPr>
        <p:spPr bwMode="auto">
          <a:xfrm>
            <a:off x="1967619" y="3556701"/>
            <a:ext cx="361904" cy="31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B94F31B-0998-3AEA-5AF3-52413924CEAF}"/>
              </a:ext>
            </a:extLst>
          </p:cNvPr>
          <p:cNvSpPr/>
          <p:nvPr/>
        </p:nvSpPr>
        <p:spPr bwMode="auto">
          <a:xfrm>
            <a:off x="2005714" y="4329515"/>
            <a:ext cx="295238" cy="324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5EDF14D-4114-D56C-6F3F-B4CCBA98777D}"/>
              </a:ext>
            </a:extLst>
          </p:cNvPr>
          <p:cNvSpPr/>
          <p:nvPr/>
        </p:nvSpPr>
        <p:spPr bwMode="auto">
          <a:xfrm>
            <a:off x="1958095" y="5111870"/>
            <a:ext cx="371428" cy="324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002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930FCE-A204-431F-F5D5-E6164DE3EF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6964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EA0EAF-739D-6BEE-873C-9665E89B12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3259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4E75D5A-3E17-AE84-D339-1566A976F428}"/>
              </a:ext>
            </a:extLst>
          </p:cNvPr>
          <p:cNvSpPr/>
          <p:nvPr/>
        </p:nvSpPr>
        <p:spPr bwMode="auto">
          <a:xfrm>
            <a:off x="1764438" y="2926652"/>
            <a:ext cx="230269" cy="27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E6345C8-D784-F30B-1F4A-059E027A6F58}"/>
              </a:ext>
            </a:extLst>
          </p:cNvPr>
          <p:cNvSpPr/>
          <p:nvPr/>
        </p:nvSpPr>
        <p:spPr bwMode="auto">
          <a:xfrm>
            <a:off x="4428989" y="2926652"/>
            <a:ext cx="246717" cy="27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9503D5B-0276-9207-D0E2-D3C7B419AA90}"/>
              </a:ext>
            </a:extLst>
          </p:cNvPr>
          <p:cNvSpPr/>
          <p:nvPr/>
        </p:nvSpPr>
        <p:spPr bwMode="auto">
          <a:xfrm>
            <a:off x="7077092" y="2918422"/>
            <a:ext cx="279613" cy="29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2E3E21B-6322-412C-59D7-D1CF510A1FF4}"/>
              </a:ext>
            </a:extLst>
          </p:cNvPr>
          <p:cNvSpPr/>
          <p:nvPr/>
        </p:nvSpPr>
        <p:spPr bwMode="auto">
          <a:xfrm>
            <a:off x="1723318" y="5823617"/>
            <a:ext cx="312509" cy="28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8542DD4-FC64-E21D-B642-3A25ABA9B8F6}"/>
              </a:ext>
            </a:extLst>
          </p:cNvPr>
          <p:cNvSpPr/>
          <p:nvPr/>
        </p:nvSpPr>
        <p:spPr bwMode="auto">
          <a:xfrm>
            <a:off x="4420765" y="5823617"/>
            <a:ext cx="279613" cy="28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942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A8F359A-B4FE-DB86-52FB-F6EFA62F59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8000"/>
            <a:ext cx="7804892" cy="4132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AB7827A-DC26-C9C8-7CD9-D85AB40F9655}"/>
              </a:ext>
            </a:extLst>
          </p:cNvPr>
          <p:cNvSpPr/>
          <p:nvPr/>
        </p:nvSpPr>
        <p:spPr bwMode="auto">
          <a:xfrm>
            <a:off x="1595406" y="2571744"/>
            <a:ext cx="323809" cy="324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37BFC62-D8AB-D0D1-A863-6C8AFEB86C33}"/>
              </a:ext>
            </a:extLst>
          </p:cNvPr>
          <p:cNvSpPr/>
          <p:nvPr/>
        </p:nvSpPr>
        <p:spPr bwMode="auto">
          <a:xfrm>
            <a:off x="1595406" y="3857628"/>
            <a:ext cx="295238" cy="324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DBCBC82D-B50C-7665-1491-46A55B14C5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195" r="23902"/>
          <a:stretch>
            <a:fillRect/>
          </a:stretch>
        </p:blipFill>
        <p:spPr>
          <a:xfrm>
            <a:off x="3952859" y="4429132"/>
            <a:ext cx="6203893" cy="2286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616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CBC82D-B50C-7665-1491-46A55B14C5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6319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76FA368-30FF-6F81-81B7-19348C6FF99E}"/>
              </a:ext>
            </a:extLst>
          </p:cNvPr>
          <p:cNvSpPr/>
          <p:nvPr/>
        </p:nvSpPr>
        <p:spPr bwMode="auto">
          <a:xfrm>
            <a:off x="1179403" y="1212939"/>
            <a:ext cx="356271" cy="319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E170300-36BA-3809-3D3A-E156BA2EBD89}"/>
              </a:ext>
            </a:extLst>
          </p:cNvPr>
          <p:cNvSpPr/>
          <p:nvPr/>
        </p:nvSpPr>
        <p:spPr bwMode="auto">
          <a:xfrm>
            <a:off x="1207529" y="2076709"/>
            <a:ext cx="309394" cy="337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34B3162-9EFB-6082-2324-40CAC6739D39}"/>
              </a:ext>
            </a:extLst>
          </p:cNvPr>
          <p:cNvSpPr/>
          <p:nvPr/>
        </p:nvSpPr>
        <p:spPr bwMode="auto">
          <a:xfrm>
            <a:off x="1226281" y="2959256"/>
            <a:ext cx="262516" cy="319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804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2024-08-21T02:43:20Z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