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9" r:id="rId4"/>
    <p:sldId id="378" r:id="rId5"/>
    <p:sldId id="377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6" r:id="rId15"/>
    <p:sldId id="365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4038" y="3028950"/>
            <a:ext cx="85439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91D4B15-2174-E5C4-2A02-8061C5D77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13BAF46-54A1-EEED-0828-A84392281A8D}"/>
              </a:ext>
            </a:extLst>
          </p:cNvPr>
          <p:cNvSpPr/>
          <p:nvPr/>
        </p:nvSpPr>
        <p:spPr bwMode="auto">
          <a:xfrm>
            <a:off x="1586666" y="1667209"/>
            <a:ext cx="257142" cy="257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2043E9A-CFD2-8DD6-E3CD-A2F509AC08DC}"/>
              </a:ext>
            </a:extLst>
          </p:cNvPr>
          <p:cNvSpPr/>
          <p:nvPr/>
        </p:nvSpPr>
        <p:spPr bwMode="auto">
          <a:xfrm>
            <a:off x="1596190" y="2983244"/>
            <a:ext cx="238095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DC589D9-C895-48D7-FD7D-C2A294F0945D}"/>
              </a:ext>
            </a:extLst>
          </p:cNvPr>
          <p:cNvSpPr/>
          <p:nvPr/>
        </p:nvSpPr>
        <p:spPr bwMode="auto">
          <a:xfrm>
            <a:off x="1567619" y="4299279"/>
            <a:ext cx="295238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681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B335A3-90C3-C994-AAEE-E7D64E834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0EA8EE-AADE-F9AD-A14D-E7D3DCF485D5}"/>
              </a:ext>
            </a:extLst>
          </p:cNvPr>
          <p:cNvSpPr/>
          <p:nvPr/>
        </p:nvSpPr>
        <p:spPr bwMode="auto">
          <a:xfrm>
            <a:off x="1081904" y="1085174"/>
            <a:ext cx="257142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3B8D86D-15AF-A616-333B-099938277AC4}"/>
              </a:ext>
            </a:extLst>
          </p:cNvPr>
          <p:cNvSpPr/>
          <p:nvPr/>
        </p:nvSpPr>
        <p:spPr bwMode="auto">
          <a:xfrm>
            <a:off x="1062857" y="3056854"/>
            <a:ext cx="285714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60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54BFEA-CB22-155A-74BB-DC614AE3C9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C94BDF-EA4B-8FD6-B7F5-6751C18738C0}"/>
              </a:ext>
            </a:extLst>
          </p:cNvPr>
          <p:cNvSpPr/>
          <p:nvPr/>
        </p:nvSpPr>
        <p:spPr bwMode="auto">
          <a:xfrm>
            <a:off x="1586666" y="1933891"/>
            <a:ext cx="257142" cy="2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2E5CB34-B63A-CE8B-CA97-125781AAAF15}"/>
              </a:ext>
            </a:extLst>
          </p:cNvPr>
          <p:cNvSpPr/>
          <p:nvPr/>
        </p:nvSpPr>
        <p:spPr bwMode="auto">
          <a:xfrm>
            <a:off x="1558095" y="2563106"/>
            <a:ext cx="295238" cy="2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6012AE8-60F0-3831-0974-CC1A1F4C14BA}"/>
              </a:ext>
            </a:extLst>
          </p:cNvPr>
          <p:cNvSpPr/>
          <p:nvPr/>
        </p:nvSpPr>
        <p:spPr bwMode="auto">
          <a:xfrm>
            <a:off x="1586666" y="3201855"/>
            <a:ext cx="247619" cy="2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716DA72-BB01-0FCB-0CA1-293E4DEC42D2}"/>
              </a:ext>
            </a:extLst>
          </p:cNvPr>
          <p:cNvSpPr/>
          <p:nvPr/>
        </p:nvSpPr>
        <p:spPr bwMode="auto">
          <a:xfrm>
            <a:off x="1596190" y="3840603"/>
            <a:ext cx="219047" cy="2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506BD77-F205-FD37-2568-571773A2A3C7}"/>
              </a:ext>
            </a:extLst>
          </p:cNvPr>
          <p:cNvSpPr/>
          <p:nvPr/>
        </p:nvSpPr>
        <p:spPr bwMode="auto">
          <a:xfrm>
            <a:off x="1596190" y="4469818"/>
            <a:ext cx="238095" cy="2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432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AE242C-B177-1799-D6E3-B2B451B53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8000"/>
            <a:ext cx="9733718" cy="366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99D10F-A0AF-DFFB-DAA1-FC9F5181658D}"/>
              </a:ext>
            </a:extLst>
          </p:cNvPr>
          <p:cNvSpPr/>
          <p:nvPr/>
        </p:nvSpPr>
        <p:spPr bwMode="auto">
          <a:xfrm>
            <a:off x="4238612" y="1428736"/>
            <a:ext cx="428628" cy="28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0F4E710-D325-AFFC-6405-798941F751D0}"/>
              </a:ext>
            </a:extLst>
          </p:cNvPr>
          <p:cNvSpPr/>
          <p:nvPr/>
        </p:nvSpPr>
        <p:spPr bwMode="auto">
          <a:xfrm>
            <a:off x="3095604" y="2071677"/>
            <a:ext cx="428628" cy="29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B82573F-5653-B78B-B923-30992367A066}"/>
              </a:ext>
            </a:extLst>
          </p:cNvPr>
          <p:cNvSpPr/>
          <p:nvPr/>
        </p:nvSpPr>
        <p:spPr bwMode="auto">
          <a:xfrm>
            <a:off x="8524892" y="2500306"/>
            <a:ext cx="409542" cy="21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F343594-6B56-B967-1F52-D3A82BC697B2}"/>
              </a:ext>
            </a:extLst>
          </p:cNvPr>
          <p:cNvSpPr/>
          <p:nvPr/>
        </p:nvSpPr>
        <p:spPr bwMode="auto">
          <a:xfrm>
            <a:off x="2595538" y="3143248"/>
            <a:ext cx="285752" cy="28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E6A3514-F12F-0CCB-70CA-777832DC67A4}"/>
              </a:ext>
            </a:extLst>
          </p:cNvPr>
          <p:cNvSpPr/>
          <p:nvPr/>
        </p:nvSpPr>
        <p:spPr bwMode="auto">
          <a:xfrm>
            <a:off x="8882082" y="3786190"/>
            <a:ext cx="309533" cy="2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CEBCEEFB-659F-2538-C244-EF592540E2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806"/>
          <a:stretch>
            <a:fillRect/>
          </a:stretch>
        </p:blipFill>
        <p:spPr>
          <a:xfrm>
            <a:off x="1095340" y="4357694"/>
            <a:ext cx="3643338" cy="252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8747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BF1E3F-5DC0-DC65-9D21-969B8DC31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92455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4FEDE3-3C02-F6EE-2081-81804221D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71FDC8-8DB2-6D29-B2AC-53BFD2AC2181}"/>
              </a:ext>
            </a:extLst>
          </p:cNvPr>
          <p:cNvSpPr/>
          <p:nvPr/>
        </p:nvSpPr>
        <p:spPr bwMode="auto">
          <a:xfrm>
            <a:off x="1091428" y="1467265"/>
            <a:ext cx="238095" cy="2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086CDB6-1E37-94F3-4F65-2E7B507A8136}"/>
              </a:ext>
            </a:extLst>
          </p:cNvPr>
          <p:cNvSpPr/>
          <p:nvPr/>
        </p:nvSpPr>
        <p:spPr bwMode="auto">
          <a:xfrm>
            <a:off x="1081904" y="2488183"/>
            <a:ext cx="257142" cy="2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D0AB7840-5179-77D2-B7D5-747E5292C5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429000"/>
            <a:ext cx="10800000" cy="2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3C97527-5D4A-1D28-E243-B12FE485A3D8}"/>
              </a:ext>
            </a:extLst>
          </p:cNvPr>
          <p:cNvSpPr/>
          <p:nvPr/>
        </p:nvSpPr>
        <p:spPr bwMode="auto">
          <a:xfrm>
            <a:off x="1090530" y="4049866"/>
            <a:ext cx="257142" cy="24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BA84DFE-82A8-ED90-7D0F-AFBC846E2199}"/>
              </a:ext>
            </a:extLst>
          </p:cNvPr>
          <p:cNvSpPr/>
          <p:nvPr/>
        </p:nvSpPr>
        <p:spPr bwMode="auto">
          <a:xfrm>
            <a:off x="1090530" y="4556111"/>
            <a:ext cx="257142" cy="24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B283307-12E6-15AA-75C4-624FBB721738}"/>
              </a:ext>
            </a:extLst>
          </p:cNvPr>
          <p:cNvSpPr/>
          <p:nvPr/>
        </p:nvSpPr>
        <p:spPr bwMode="auto">
          <a:xfrm>
            <a:off x="1119102" y="5071907"/>
            <a:ext cx="209523" cy="24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45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9B71EC-E2DC-1D4B-C0E6-D0D45B358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DEB5B0C-71D7-8C4A-7A5E-1EFFEB7F591F}"/>
              </a:ext>
            </a:extLst>
          </p:cNvPr>
          <p:cNvSpPr/>
          <p:nvPr/>
        </p:nvSpPr>
        <p:spPr bwMode="auto">
          <a:xfrm>
            <a:off x="1891428" y="4017061"/>
            <a:ext cx="238095" cy="23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95314B-C763-4E30-2528-5D1AC3B3971F}"/>
              </a:ext>
            </a:extLst>
          </p:cNvPr>
          <p:cNvSpPr/>
          <p:nvPr/>
        </p:nvSpPr>
        <p:spPr bwMode="auto">
          <a:xfrm>
            <a:off x="3996190" y="4017061"/>
            <a:ext cx="161904" cy="23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2427D52-AB1C-4900-A939-3184869E8172}"/>
              </a:ext>
            </a:extLst>
          </p:cNvPr>
          <p:cNvSpPr/>
          <p:nvPr/>
        </p:nvSpPr>
        <p:spPr bwMode="auto">
          <a:xfrm>
            <a:off x="5948571" y="4007513"/>
            <a:ext cx="228571" cy="24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8517721-AA72-E680-F6E6-6047690A2FC2}"/>
              </a:ext>
            </a:extLst>
          </p:cNvPr>
          <p:cNvSpPr/>
          <p:nvPr/>
        </p:nvSpPr>
        <p:spPr bwMode="auto">
          <a:xfrm>
            <a:off x="7920000" y="4017061"/>
            <a:ext cx="219047" cy="23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796AF0E-D1CA-EAAE-6EC5-FCEEB7F211C7}"/>
              </a:ext>
            </a:extLst>
          </p:cNvPr>
          <p:cNvSpPr/>
          <p:nvPr/>
        </p:nvSpPr>
        <p:spPr bwMode="auto">
          <a:xfrm>
            <a:off x="9891428" y="4007513"/>
            <a:ext cx="219047" cy="24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DEB5B0C-71D7-8C4A-7A5E-1EFFEB7F591F}"/>
              </a:ext>
            </a:extLst>
          </p:cNvPr>
          <p:cNvSpPr/>
          <p:nvPr/>
        </p:nvSpPr>
        <p:spPr bwMode="auto">
          <a:xfrm>
            <a:off x="10287061" y="761406"/>
            <a:ext cx="1309665" cy="1167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86EBE3-53F0-AC73-9F1A-6BFF59F34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74DAFF-2241-CBA4-F7A3-70105F202F23}"/>
              </a:ext>
            </a:extLst>
          </p:cNvPr>
          <p:cNvSpPr/>
          <p:nvPr/>
        </p:nvSpPr>
        <p:spPr bwMode="auto">
          <a:xfrm>
            <a:off x="1586666" y="1562279"/>
            <a:ext cx="247619" cy="257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A076CF-1ED4-F072-BBF1-29C3412AF07E}"/>
              </a:ext>
            </a:extLst>
          </p:cNvPr>
          <p:cNvSpPr/>
          <p:nvPr/>
        </p:nvSpPr>
        <p:spPr bwMode="auto">
          <a:xfrm>
            <a:off x="1558095" y="2163054"/>
            <a:ext cx="295238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1FAD20B-970A-2009-256A-939C98CFD1D6}"/>
              </a:ext>
            </a:extLst>
          </p:cNvPr>
          <p:cNvSpPr/>
          <p:nvPr/>
        </p:nvSpPr>
        <p:spPr bwMode="auto">
          <a:xfrm>
            <a:off x="1558095" y="2754293"/>
            <a:ext cx="295238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8991ABA-2FFA-136B-C3B1-19DA8CE41445}"/>
              </a:ext>
            </a:extLst>
          </p:cNvPr>
          <p:cNvSpPr/>
          <p:nvPr/>
        </p:nvSpPr>
        <p:spPr bwMode="auto">
          <a:xfrm>
            <a:off x="1596190" y="3345531"/>
            <a:ext cx="238095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55E80E7-9F61-7E22-6AB7-C204BE47F92A}"/>
              </a:ext>
            </a:extLst>
          </p:cNvPr>
          <p:cNvSpPr/>
          <p:nvPr/>
        </p:nvSpPr>
        <p:spPr bwMode="auto">
          <a:xfrm>
            <a:off x="1586666" y="3936770"/>
            <a:ext cx="247619" cy="257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392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098432-DA34-A5C8-02BB-2DC4A3AD21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43A494-7975-D7FA-907F-AA0D4918CB2C}"/>
              </a:ext>
            </a:extLst>
          </p:cNvPr>
          <p:cNvSpPr/>
          <p:nvPr/>
        </p:nvSpPr>
        <p:spPr bwMode="auto">
          <a:xfrm>
            <a:off x="1577142" y="2009321"/>
            <a:ext cx="257142" cy="2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2A67279-1232-1335-AED0-E6C15CF7905B}"/>
              </a:ext>
            </a:extLst>
          </p:cNvPr>
          <p:cNvSpPr/>
          <p:nvPr/>
        </p:nvSpPr>
        <p:spPr bwMode="auto">
          <a:xfrm>
            <a:off x="1596190" y="3390706"/>
            <a:ext cx="228571" cy="2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897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2B8CFC-7C25-FCF5-8E97-2A40377E1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A825F0-5CA4-C4C0-36CC-D379A5A7DC1E}"/>
              </a:ext>
            </a:extLst>
          </p:cNvPr>
          <p:cNvSpPr/>
          <p:nvPr/>
        </p:nvSpPr>
        <p:spPr bwMode="auto">
          <a:xfrm>
            <a:off x="1081904" y="1390761"/>
            <a:ext cx="257142" cy="25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565FFD6D-2280-A8F4-9F75-49C1503691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285992"/>
            <a:ext cx="10800000" cy="2908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6EF9032-F92E-C1D0-0745-CCFFFBF8D8BD}"/>
              </a:ext>
            </a:extLst>
          </p:cNvPr>
          <p:cNvSpPr/>
          <p:nvPr/>
        </p:nvSpPr>
        <p:spPr bwMode="auto">
          <a:xfrm>
            <a:off x="1081007" y="2791427"/>
            <a:ext cx="285714" cy="247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3FE69A9-A372-42BC-7EF3-435B9186038D}"/>
              </a:ext>
            </a:extLst>
          </p:cNvPr>
          <p:cNvSpPr/>
          <p:nvPr/>
        </p:nvSpPr>
        <p:spPr bwMode="auto">
          <a:xfrm>
            <a:off x="1081007" y="4317271"/>
            <a:ext cx="285714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096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D981E6-F41A-D8A0-4FB8-A9D79829A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FEED2C-E396-DD86-3335-2AF95491087E}"/>
              </a:ext>
            </a:extLst>
          </p:cNvPr>
          <p:cNvSpPr/>
          <p:nvPr/>
        </p:nvSpPr>
        <p:spPr bwMode="auto">
          <a:xfrm>
            <a:off x="1558095" y="1675787"/>
            <a:ext cx="295238" cy="2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98BF43-009D-10A9-1A5B-50CF8209D789}"/>
              </a:ext>
            </a:extLst>
          </p:cNvPr>
          <p:cNvSpPr/>
          <p:nvPr/>
        </p:nvSpPr>
        <p:spPr bwMode="auto">
          <a:xfrm>
            <a:off x="1577142" y="2323536"/>
            <a:ext cx="257142" cy="2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B0CCAC9-2D4F-BB2A-0054-97AD42AF4FA9}"/>
              </a:ext>
            </a:extLst>
          </p:cNvPr>
          <p:cNvSpPr/>
          <p:nvPr/>
        </p:nvSpPr>
        <p:spPr bwMode="auto">
          <a:xfrm>
            <a:off x="1596190" y="2971285"/>
            <a:ext cx="228571" cy="2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EAEF8A3-526A-9F89-D4B6-D3B9B0F30893}"/>
              </a:ext>
            </a:extLst>
          </p:cNvPr>
          <p:cNvSpPr/>
          <p:nvPr/>
        </p:nvSpPr>
        <p:spPr bwMode="auto">
          <a:xfrm>
            <a:off x="1558095" y="3619034"/>
            <a:ext cx="295238" cy="2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D1BE59C-77D3-E1CC-DEF8-F292B599EFA1}"/>
              </a:ext>
            </a:extLst>
          </p:cNvPr>
          <p:cNvSpPr/>
          <p:nvPr/>
        </p:nvSpPr>
        <p:spPr bwMode="auto">
          <a:xfrm>
            <a:off x="1577142" y="4266782"/>
            <a:ext cx="257142" cy="25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787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D4E352-108D-B407-55DD-D911D28C8A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FFC2EFC-D922-E3B5-49B1-9DF59DDFBC97}"/>
              </a:ext>
            </a:extLst>
          </p:cNvPr>
          <p:cNvSpPr/>
          <p:nvPr/>
        </p:nvSpPr>
        <p:spPr bwMode="auto">
          <a:xfrm>
            <a:off x="1596190" y="2840008"/>
            <a:ext cx="238095" cy="24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E61A84-08C5-515F-F516-8092565D908F}"/>
              </a:ext>
            </a:extLst>
          </p:cNvPr>
          <p:cNvSpPr/>
          <p:nvPr/>
        </p:nvSpPr>
        <p:spPr bwMode="auto">
          <a:xfrm>
            <a:off x="1558095" y="3488429"/>
            <a:ext cx="295238" cy="24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9D37767-D4DD-A598-21E5-541FAFDE0773}"/>
              </a:ext>
            </a:extLst>
          </p:cNvPr>
          <p:cNvSpPr/>
          <p:nvPr/>
        </p:nvSpPr>
        <p:spPr bwMode="auto">
          <a:xfrm>
            <a:off x="1586666" y="4127313"/>
            <a:ext cx="247619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31CAD75-1F80-0CC3-E80B-787CEB0706F9}"/>
              </a:ext>
            </a:extLst>
          </p:cNvPr>
          <p:cNvSpPr/>
          <p:nvPr/>
        </p:nvSpPr>
        <p:spPr bwMode="auto">
          <a:xfrm>
            <a:off x="1586666" y="4775734"/>
            <a:ext cx="247619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DD2114F-D5A0-ED29-0E92-3448DC2F3991}"/>
              </a:ext>
            </a:extLst>
          </p:cNvPr>
          <p:cNvSpPr/>
          <p:nvPr/>
        </p:nvSpPr>
        <p:spPr bwMode="auto">
          <a:xfrm>
            <a:off x="1596190" y="5433689"/>
            <a:ext cx="238095" cy="24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5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048C89-4575-B8BD-6CF6-51B9D63C9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5160F5-9050-BB5B-3B59-E1829CAA447E}"/>
              </a:ext>
            </a:extLst>
          </p:cNvPr>
          <p:cNvSpPr/>
          <p:nvPr/>
        </p:nvSpPr>
        <p:spPr bwMode="auto">
          <a:xfrm>
            <a:off x="1586666" y="3155384"/>
            <a:ext cx="257142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CABCA5-BEFD-D3FE-D64E-9D6B394CE0CC}"/>
              </a:ext>
            </a:extLst>
          </p:cNvPr>
          <p:cNvSpPr/>
          <p:nvPr/>
        </p:nvSpPr>
        <p:spPr bwMode="auto">
          <a:xfrm>
            <a:off x="1605714" y="3803999"/>
            <a:ext cx="219047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709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EAC81D-E84A-406D-F99A-CD549CDDD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142984"/>
            <a:ext cx="10800000" cy="317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0FFAF30-5978-9F51-7E40-15E5621A7740}"/>
              </a:ext>
            </a:extLst>
          </p:cNvPr>
          <p:cNvSpPr/>
          <p:nvPr/>
        </p:nvSpPr>
        <p:spPr bwMode="auto">
          <a:xfrm>
            <a:off x="1252454" y="1228917"/>
            <a:ext cx="238095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693F447-C852-72AD-1F40-AB0564F26C98}"/>
              </a:ext>
            </a:extLst>
          </p:cNvPr>
          <p:cNvSpPr/>
          <p:nvPr/>
        </p:nvSpPr>
        <p:spPr bwMode="auto">
          <a:xfrm>
            <a:off x="1223883" y="2537011"/>
            <a:ext cx="285714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8DFF935-0721-22B9-BD06-8C9BF5EEB0F1}"/>
              </a:ext>
            </a:extLst>
          </p:cNvPr>
          <p:cNvSpPr/>
          <p:nvPr/>
        </p:nvSpPr>
        <p:spPr bwMode="auto">
          <a:xfrm>
            <a:off x="1242930" y="3854654"/>
            <a:ext cx="257142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621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2024-08-21T06:03:17Z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