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4113" y="3067050"/>
            <a:ext cx="73437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ABE718-EC8B-7F50-6478-EEE62EEE19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4174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B6CEC60-DB8F-2B21-D153-ADB826D9FFDE}"/>
              </a:ext>
            </a:extLst>
          </p:cNvPr>
          <p:cNvSpPr/>
          <p:nvPr/>
        </p:nvSpPr>
        <p:spPr bwMode="auto">
          <a:xfrm>
            <a:off x="2006107" y="4782920"/>
            <a:ext cx="881902" cy="100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3D4B93F-65A4-72DE-A2F0-B31F6B0F8939}"/>
              </a:ext>
            </a:extLst>
          </p:cNvPr>
          <p:cNvSpPr/>
          <p:nvPr/>
        </p:nvSpPr>
        <p:spPr bwMode="auto">
          <a:xfrm>
            <a:off x="5258120" y="4782920"/>
            <a:ext cx="881902" cy="932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0E27D6E-865A-3316-1E28-11A153BEA4C2}"/>
              </a:ext>
            </a:extLst>
          </p:cNvPr>
          <p:cNvSpPr/>
          <p:nvPr/>
        </p:nvSpPr>
        <p:spPr bwMode="auto">
          <a:xfrm>
            <a:off x="8519320" y="4782920"/>
            <a:ext cx="872715" cy="413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4790F56-6456-7FF3-9BB1-8F7BE96BE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8DCB6A2-B750-00A3-2EFF-86D210D72EA7}"/>
              </a:ext>
            </a:extLst>
          </p:cNvPr>
          <p:cNvSpPr/>
          <p:nvPr/>
        </p:nvSpPr>
        <p:spPr bwMode="auto">
          <a:xfrm>
            <a:off x="2005714" y="1686377"/>
            <a:ext cx="285714" cy="32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7E35968-2263-3A89-B034-8C4AE49CDABA}"/>
              </a:ext>
            </a:extLst>
          </p:cNvPr>
          <p:cNvSpPr/>
          <p:nvPr/>
        </p:nvSpPr>
        <p:spPr bwMode="auto">
          <a:xfrm>
            <a:off x="2005714" y="2773655"/>
            <a:ext cx="285714" cy="32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C8B7923-5F2B-EFEF-B977-29C7C5D72889}"/>
              </a:ext>
            </a:extLst>
          </p:cNvPr>
          <p:cNvSpPr/>
          <p:nvPr/>
        </p:nvSpPr>
        <p:spPr bwMode="auto">
          <a:xfrm>
            <a:off x="1986666" y="3860934"/>
            <a:ext cx="314285" cy="333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963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B21C1C-273E-3BEB-797B-046847662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07F3FD-DFD0-DDBC-24F9-284BA69777E7}"/>
              </a:ext>
            </a:extLst>
          </p:cNvPr>
          <p:cNvSpPr/>
          <p:nvPr/>
        </p:nvSpPr>
        <p:spPr bwMode="auto">
          <a:xfrm>
            <a:off x="1177142" y="942490"/>
            <a:ext cx="371428" cy="32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AB0D56-DAEA-504E-4831-E8CED5D14AB7}"/>
              </a:ext>
            </a:extLst>
          </p:cNvPr>
          <p:cNvSpPr/>
          <p:nvPr/>
        </p:nvSpPr>
        <p:spPr bwMode="auto">
          <a:xfrm>
            <a:off x="1205714" y="2030161"/>
            <a:ext cx="323809" cy="33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26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329F84-BE4B-DAE4-FBBE-62A0EDB99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4600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489CEDD-542D-6999-DB65-CFBFC876B133}"/>
              </a:ext>
            </a:extLst>
          </p:cNvPr>
          <p:cNvSpPr/>
          <p:nvPr/>
        </p:nvSpPr>
        <p:spPr bwMode="auto">
          <a:xfrm>
            <a:off x="1829513" y="1520806"/>
            <a:ext cx="283635" cy="28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E43F76F-1206-A9B8-3874-AA38086F9AC8}"/>
              </a:ext>
            </a:extLst>
          </p:cNvPr>
          <p:cNvSpPr/>
          <p:nvPr/>
        </p:nvSpPr>
        <p:spPr bwMode="auto">
          <a:xfrm>
            <a:off x="1804486" y="1996590"/>
            <a:ext cx="325346" cy="28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4AE3943-2E56-C94E-7907-8F35EB4F5CF1}"/>
              </a:ext>
            </a:extLst>
          </p:cNvPr>
          <p:cNvSpPr/>
          <p:nvPr/>
        </p:nvSpPr>
        <p:spPr bwMode="auto">
          <a:xfrm>
            <a:off x="1846198" y="2472374"/>
            <a:ext cx="233581" cy="28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0899E74-97CB-8EBF-9FB5-F9946430D663}"/>
              </a:ext>
            </a:extLst>
          </p:cNvPr>
          <p:cNvSpPr/>
          <p:nvPr/>
        </p:nvSpPr>
        <p:spPr bwMode="auto">
          <a:xfrm>
            <a:off x="1829513" y="2948158"/>
            <a:ext cx="275292" cy="292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4C16D6E-8252-674C-0FE9-E419D64FF929}"/>
              </a:ext>
            </a:extLst>
          </p:cNvPr>
          <p:cNvSpPr/>
          <p:nvPr/>
        </p:nvSpPr>
        <p:spPr bwMode="auto">
          <a:xfrm>
            <a:off x="1846198" y="3432289"/>
            <a:ext cx="250266" cy="28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03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95DF79-CC70-025C-B743-30B141AB3C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0984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29637CE-0E57-19EA-B8D7-B00B47033D10}"/>
              </a:ext>
            </a:extLst>
          </p:cNvPr>
          <p:cNvSpPr/>
          <p:nvPr/>
        </p:nvSpPr>
        <p:spPr bwMode="auto">
          <a:xfrm>
            <a:off x="1771056" y="2080267"/>
            <a:ext cx="304886" cy="27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85C8C65-059D-D629-D147-28C1C133D9E3}"/>
              </a:ext>
            </a:extLst>
          </p:cNvPr>
          <p:cNvSpPr/>
          <p:nvPr/>
        </p:nvSpPr>
        <p:spPr bwMode="auto">
          <a:xfrm>
            <a:off x="1787102" y="4689159"/>
            <a:ext cx="248723" cy="27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715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67DCF0-DA7F-B4B0-3169-C972329D2F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1682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97EE33-5839-FFC0-937E-530213BE117E}"/>
              </a:ext>
            </a:extLst>
          </p:cNvPr>
          <p:cNvSpPr/>
          <p:nvPr/>
        </p:nvSpPr>
        <p:spPr bwMode="auto">
          <a:xfrm>
            <a:off x="1150401" y="1456072"/>
            <a:ext cx="340734" cy="305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3FBE82E-A51A-322B-298D-0DF35659F953}"/>
              </a:ext>
            </a:extLst>
          </p:cNvPr>
          <p:cNvSpPr/>
          <p:nvPr/>
        </p:nvSpPr>
        <p:spPr bwMode="auto">
          <a:xfrm>
            <a:off x="1195235" y="4345210"/>
            <a:ext cx="269001" cy="305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465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9880C25-1FAC-E771-5A15-05E8A12796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74241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798220D-B94C-6118-57F4-98CD7F70B1A6}"/>
              </a:ext>
            </a:extLst>
          </p:cNvPr>
          <p:cNvSpPr/>
          <p:nvPr/>
        </p:nvSpPr>
        <p:spPr bwMode="auto">
          <a:xfrm>
            <a:off x="2526937" y="2890967"/>
            <a:ext cx="216046" cy="222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EE50EFE-BF9C-EAB1-E151-BC17B8D80BA7}"/>
              </a:ext>
            </a:extLst>
          </p:cNvPr>
          <p:cNvSpPr/>
          <p:nvPr/>
        </p:nvSpPr>
        <p:spPr bwMode="auto">
          <a:xfrm>
            <a:off x="3175077" y="3886432"/>
            <a:ext cx="255328" cy="222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97D0591-5BA4-4264-EED1-9E0B121FDC2E}"/>
              </a:ext>
            </a:extLst>
          </p:cNvPr>
          <p:cNvSpPr/>
          <p:nvPr/>
        </p:nvSpPr>
        <p:spPr bwMode="auto">
          <a:xfrm>
            <a:off x="3076874" y="4377615"/>
            <a:ext cx="202953" cy="222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410763D-38B5-B503-AF5D-2B6851C0E430}"/>
              </a:ext>
            </a:extLst>
          </p:cNvPr>
          <p:cNvSpPr/>
          <p:nvPr/>
        </p:nvSpPr>
        <p:spPr bwMode="auto">
          <a:xfrm>
            <a:off x="3070327" y="5366530"/>
            <a:ext cx="216046" cy="22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074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