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7063" y="3024188"/>
            <a:ext cx="58578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01F4BF8-10DF-8704-0EE5-CF2B5534C0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0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4F25181-190B-12AD-17D9-EE1053FF03E6}"/>
              </a:ext>
            </a:extLst>
          </p:cNvPr>
          <p:cNvSpPr/>
          <p:nvPr/>
        </p:nvSpPr>
        <p:spPr bwMode="auto">
          <a:xfrm>
            <a:off x="1577142" y="2628956"/>
            <a:ext cx="285714" cy="22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89836FC-82A5-D517-7887-DDFB3B61A001}"/>
              </a:ext>
            </a:extLst>
          </p:cNvPr>
          <p:cNvSpPr/>
          <p:nvPr/>
        </p:nvSpPr>
        <p:spPr bwMode="auto">
          <a:xfrm>
            <a:off x="1596190" y="3267390"/>
            <a:ext cx="247619" cy="238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360180E-11B7-A182-60B7-9DB6EF1182F6}"/>
              </a:ext>
            </a:extLst>
          </p:cNvPr>
          <p:cNvSpPr/>
          <p:nvPr/>
        </p:nvSpPr>
        <p:spPr bwMode="auto">
          <a:xfrm>
            <a:off x="1615238" y="3915354"/>
            <a:ext cx="228571" cy="22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25267BD-27BD-8EAE-7A0B-09FCF0BA5534}"/>
              </a:ext>
            </a:extLst>
          </p:cNvPr>
          <p:cNvSpPr/>
          <p:nvPr/>
        </p:nvSpPr>
        <p:spPr bwMode="auto">
          <a:xfrm>
            <a:off x="1596190" y="4553788"/>
            <a:ext cx="247619" cy="238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AC9788D-8952-23C9-4316-6C87CCC6BB15}"/>
              </a:ext>
            </a:extLst>
          </p:cNvPr>
          <p:cNvSpPr/>
          <p:nvPr/>
        </p:nvSpPr>
        <p:spPr bwMode="auto">
          <a:xfrm>
            <a:off x="1577142" y="5192223"/>
            <a:ext cx="285714" cy="238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4F25181-190B-12AD-17D9-EE1053FF03E6}"/>
              </a:ext>
            </a:extLst>
          </p:cNvPr>
          <p:cNvSpPr/>
          <p:nvPr/>
        </p:nvSpPr>
        <p:spPr bwMode="auto">
          <a:xfrm>
            <a:off x="10310842" y="785794"/>
            <a:ext cx="1428760" cy="107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5FCF44D-321E-AF98-1658-FBB88F95A2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8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6E60E8C-1E17-4701-27D7-64142E8BA8DA}"/>
              </a:ext>
            </a:extLst>
          </p:cNvPr>
          <p:cNvSpPr/>
          <p:nvPr/>
        </p:nvSpPr>
        <p:spPr bwMode="auto">
          <a:xfrm>
            <a:off x="2053333" y="3049906"/>
            <a:ext cx="371428" cy="305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AFF607A-25EF-65F5-2B1A-1FCC1F8C5BCA}"/>
              </a:ext>
            </a:extLst>
          </p:cNvPr>
          <p:cNvSpPr/>
          <p:nvPr/>
        </p:nvSpPr>
        <p:spPr bwMode="auto">
          <a:xfrm>
            <a:off x="4053333" y="3049906"/>
            <a:ext cx="361904" cy="305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A5EDAC5-1E7A-D26A-B538-8506BE94D8A5}"/>
              </a:ext>
            </a:extLst>
          </p:cNvPr>
          <p:cNvSpPr/>
          <p:nvPr/>
        </p:nvSpPr>
        <p:spPr bwMode="auto">
          <a:xfrm>
            <a:off x="6091428" y="3126194"/>
            <a:ext cx="276190" cy="219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247669A-00E2-9A56-A2DE-46731675869E}"/>
              </a:ext>
            </a:extLst>
          </p:cNvPr>
          <p:cNvSpPr/>
          <p:nvPr/>
        </p:nvSpPr>
        <p:spPr bwMode="auto">
          <a:xfrm>
            <a:off x="8043809" y="3049906"/>
            <a:ext cx="361904" cy="305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6F04E55-F2C3-B668-C2EA-D9BC02203A5A}"/>
              </a:ext>
            </a:extLst>
          </p:cNvPr>
          <p:cNvSpPr/>
          <p:nvPr/>
        </p:nvSpPr>
        <p:spPr bwMode="auto">
          <a:xfrm>
            <a:off x="10081904" y="3126194"/>
            <a:ext cx="276190" cy="219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045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432932E-2054-EEC0-A95C-C8029770BC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7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DABC93B-6372-4A6C-646F-EBD2D9B5FD01}"/>
              </a:ext>
            </a:extLst>
          </p:cNvPr>
          <p:cNvSpPr/>
          <p:nvPr/>
        </p:nvSpPr>
        <p:spPr bwMode="auto">
          <a:xfrm>
            <a:off x="1596190" y="1723281"/>
            <a:ext cx="228571" cy="219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9A01924-E2D1-C8FE-EE1F-11CB5D169B42}"/>
              </a:ext>
            </a:extLst>
          </p:cNvPr>
          <p:cNvSpPr/>
          <p:nvPr/>
        </p:nvSpPr>
        <p:spPr bwMode="auto">
          <a:xfrm>
            <a:off x="1624761" y="2361407"/>
            <a:ext cx="152380" cy="228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C2C2FEA-525B-0D8B-8DF3-941612E6BA6B}"/>
              </a:ext>
            </a:extLst>
          </p:cNvPr>
          <p:cNvSpPr/>
          <p:nvPr/>
        </p:nvSpPr>
        <p:spPr bwMode="auto">
          <a:xfrm>
            <a:off x="1605714" y="2999534"/>
            <a:ext cx="200000" cy="228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07BB321-BC7A-A6FC-C70B-E9CB5AB6B678}"/>
              </a:ext>
            </a:extLst>
          </p:cNvPr>
          <p:cNvSpPr/>
          <p:nvPr/>
        </p:nvSpPr>
        <p:spPr bwMode="auto">
          <a:xfrm>
            <a:off x="1605714" y="3647185"/>
            <a:ext cx="209523" cy="228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898CEE8-5D5E-0D7B-310F-334F8BFDB5A3}"/>
              </a:ext>
            </a:extLst>
          </p:cNvPr>
          <p:cNvSpPr/>
          <p:nvPr/>
        </p:nvSpPr>
        <p:spPr bwMode="auto">
          <a:xfrm>
            <a:off x="1596190" y="4285312"/>
            <a:ext cx="219047" cy="228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889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A4A6B85-0959-ACAA-30F2-2A0A4294E9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8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B4157BF-B271-AB7D-D42B-35FF19C1EAFF}"/>
              </a:ext>
            </a:extLst>
          </p:cNvPr>
          <p:cNvSpPr/>
          <p:nvPr/>
        </p:nvSpPr>
        <p:spPr bwMode="auto">
          <a:xfrm>
            <a:off x="1615238" y="3142935"/>
            <a:ext cx="228571" cy="23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A68F34FC-4E61-A138-F92F-659EF01320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6792" y="3857628"/>
            <a:ext cx="10800000" cy="140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22CEC51-E68A-8643-A67E-BD8E13D14A7D}"/>
              </a:ext>
            </a:extLst>
          </p:cNvPr>
          <p:cNvSpPr/>
          <p:nvPr/>
        </p:nvSpPr>
        <p:spPr bwMode="auto">
          <a:xfrm>
            <a:off x="1611077" y="4401336"/>
            <a:ext cx="276190" cy="238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685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5C50FEC-3723-B012-25BB-CED53CB0AF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98BFF50-F70D-CB08-408F-D6825643B1E6}"/>
              </a:ext>
            </a:extLst>
          </p:cNvPr>
          <p:cNvSpPr/>
          <p:nvPr/>
        </p:nvSpPr>
        <p:spPr bwMode="auto">
          <a:xfrm>
            <a:off x="1053333" y="1390648"/>
            <a:ext cx="247619" cy="2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FDEA275-99C6-8138-C073-24A2A73EE6B2}"/>
              </a:ext>
            </a:extLst>
          </p:cNvPr>
          <p:cNvSpPr/>
          <p:nvPr/>
        </p:nvSpPr>
        <p:spPr bwMode="auto">
          <a:xfrm>
            <a:off x="1062857" y="2811575"/>
            <a:ext cx="228571" cy="22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EFA8D3F-8371-8E1A-0333-BFA5E5CFBB86}"/>
              </a:ext>
            </a:extLst>
          </p:cNvPr>
          <p:cNvSpPr/>
          <p:nvPr/>
        </p:nvSpPr>
        <p:spPr bwMode="auto">
          <a:xfrm>
            <a:off x="1053333" y="4222965"/>
            <a:ext cx="247619" cy="2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519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C46C3D8-9130-B83F-44AC-8A20156C60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3A22DE9-BA85-9681-DACE-20BEFEEECE69}"/>
              </a:ext>
            </a:extLst>
          </p:cNvPr>
          <p:cNvSpPr/>
          <p:nvPr/>
        </p:nvSpPr>
        <p:spPr bwMode="auto">
          <a:xfrm>
            <a:off x="1596190" y="2698048"/>
            <a:ext cx="247619" cy="238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9CB5FD6-18A9-85C0-87D8-C33BFD7548C9}"/>
              </a:ext>
            </a:extLst>
          </p:cNvPr>
          <p:cNvSpPr/>
          <p:nvPr/>
        </p:nvSpPr>
        <p:spPr bwMode="auto">
          <a:xfrm>
            <a:off x="1577142" y="3299135"/>
            <a:ext cx="285714" cy="238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5A56642-0F7D-D222-09DC-983D8D5DAB33}"/>
              </a:ext>
            </a:extLst>
          </p:cNvPr>
          <p:cNvSpPr/>
          <p:nvPr/>
        </p:nvSpPr>
        <p:spPr bwMode="auto">
          <a:xfrm>
            <a:off x="1615238" y="3909763"/>
            <a:ext cx="209523" cy="228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C82A6C2-1C5E-2589-D3C2-C28F1BEB953C}"/>
              </a:ext>
            </a:extLst>
          </p:cNvPr>
          <p:cNvSpPr/>
          <p:nvPr/>
        </p:nvSpPr>
        <p:spPr bwMode="auto">
          <a:xfrm>
            <a:off x="1615238" y="4510851"/>
            <a:ext cx="228571" cy="238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91C74FD-AB54-3928-8467-7E957B1EC5DA}"/>
              </a:ext>
            </a:extLst>
          </p:cNvPr>
          <p:cNvSpPr/>
          <p:nvPr/>
        </p:nvSpPr>
        <p:spPr bwMode="auto">
          <a:xfrm>
            <a:off x="1605714" y="5121479"/>
            <a:ext cx="247619" cy="228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554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7983E12-977D-4E4E-FD7F-B2516806E1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4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E620E56-5741-3DDB-32F3-B29F4C77C9BF}"/>
              </a:ext>
            </a:extLst>
          </p:cNvPr>
          <p:cNvSpPr/>
          <p:nvPr/>
        </p:nvSpPr>
        <p:spPr bwMode="auto">
          <a:xfrm>
            <a:off x="1624761" y="3438881"/>
            <a:ext cx="200000" cy="22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5D39219-5FE0-5E12-E79A-5E3A1146842C}"/>
              </a:ext>
            </a:extLst>
          </p:cNvPr>
          <p:cNvSpPr/>
          <p:nvPr/>
        </p:nvSpPr>
        <p:spPr bwMode="auto">
          <a:xfrm>
            <a:off x="1596190" y="4039193"/>
            <a:ext cx="247619" cy="238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362DC28-4F68-E199-5DAE-D66274B8B743}"/>
              </a:ext>
            </a:extLst>
          </p:cNvPr>
          <p:cNvSpPr/>
          <p:nvPr/>
        </p:nvSpPr>
        <p:spPr bwMode="auto">
          <a:xfrm>
            <a:off x="1596190" y="4649034"/>
            <a:ext cx="247619" cy="22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17B68DD-605D-5258-F4D5-06995FA8A4BC}"/>
              </a:ext>
            </a:extLst>
          </p:cNvPr>
          <p:cNvSpPr/>
          <p:nvPr/>
        </p:nvSpPr>
        <p:spPr bwMode="auto">
          <a:xfrm>
            <a:off x="1624761" y="5249346"/>
            <a:ext cx="200000" cy="22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1C0A22D-286F-9077-89EA-49AF1B21AD0D}"/>
              </a:ext>
            </a:extLst>
          </p:cNvPr>
          <p:cNvSpPr/>
          <p:nvPr/>
        </p:nvSpPr>
        <p:spPr bwMode="auto">
          <a:xfrm>
            <a:off x="1596190" y="5859187"/>
            <a:ext cx="247619" cy="22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77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2024-08-21T02:52:21Z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