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2400300"/>
            <a:ext cx="94773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404" y="3357562"/>
            <a:ext cx="146447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76EE900-70C5-47B5-CE8A-CF0C8A8B42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7050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3C38A89-BE37-1239-07DB-44EC90C86357}"/>
              </a:ext>
            </a:extLst>
          </p:cNvPr>
          <p:cNvSpPr/>
          <p:nvPr/>
        </p:nvSpPr>
        <p:spPr bwMode="auto">
          <a:xfrm>
            <a:off x="2919463" y="4854217"/>
            <a:ext cx="282421" cy="299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58488C6-983F-2B14-B463-44ABDE7DC821}"/>
              </a:ext>
            </a:extLst>
          </p:cNvPr>
          <p:cNvSpPr/>
          <p:nvPr/>
        </p:nvSpPr>
        <p:spPr bwMode="auto">
          <a:xfrm>
            <a:off x="8388166" y="4862784"/>
            <a:ext cx="231071" cy="29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6A35777-5FC3-A719-A766-8A3F231E571F}"/>
              </a:ext>
            </a:extLst>
          </p:cNvPr>
          <p:cNvSpPr/>
          <p:nvPr/>
        </p:nvSpPr>
        <p:spPr bwMode="auto">
          <a:xfrm>
            <a:off x="3698261" y="5513832"/>
            <a:ext cx="290979" cy="29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4B77EEE-07C9-C083-5554-FB4BDCD41799}"/>
              </a:ext>
            </a:extLst>
          </p:cNvPr>
          <p:cNvSpPr/>
          <p:nvPr/>
        </p:nvSpPr>
        <p:spPr bwMode="auto">
          <a:xfrm>
            <a:off x="9398037" y="5513832"/>
            <a:ext cx="256747" cy="29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8A1A059B-B86C-31AF-ED1C-16A0A2D46D33}"/>
              </a:ext>
            </a:extLst>
          </p:cNvPr>
          <p:cNvSpPr/>
          <p:nvPr/>
        </p:nvSpPr>
        <p:spPr bwMode="auto">
          <a:xfrm>
            <a:off x="3852309" y="6173447"/>
            <a:ext cx="333770" cy="29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3698EA53-BD43-8E64-000E-51791B5246B0}"/>
              </a:ext>
            </a:extLst>
          </p:cNvPr>
          <p:cNvSpPr/>
          <p:nvPr/>
        </p:nvSpPr>
        <p:spPr bwMode="auto">
          <a:xfrm>
            <a:off x="8473749" y="6173447"/>
            <a:ext cx="248188" cy="29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0EC3F2E-7874-28E9-6854-12E62B2620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31F769C-5DB7-F9FF-CD3D-0A49BC17B8C2}"/>
              </a:ext>
            </a:extLst>
          </p:cNvPr>
          <p:cNvSpPr/>
          <p:nvPr/>
        </p:nvSpPr>
        <p:spPr bwMode="auto">
          <a:xfrm>
            <a:off x="2005714" y="1887117"/>
            <a:ext cx="295238" cy="32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D490F6A-56C2-0A47-FEE1-C573C456B3F3}"/>
              </a:ext>
            </a:extLst>
          </p:cNvPr>
          <p:cNvSpPr/>
          <p:nvPr/>
        </p:nvSpPr>
        <p:spPr bwMode="auto">
          <a:xfrm>
            <a:off x="1996190" y="3346984"/>
            <a:ext cx="314285" cy="343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330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A40428-15F2-B36A-046D-0823441DB4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6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5C0E54D-06A2-52C4-DD9F-3035B617D4A7}"/>
              </a:ext>
            </a:extLst>
          </p:cNvPr>
          <p:cNvSpPr/>
          <p:nvPr/>
        </p:nvSpPr>
        <p:spPr bwMode="auto">
          <a:xfrm>
            <a:off x="1186666" y="932809"/>
            <a:ext cx="361904" cy="323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93C99A6-83DB-D468-9D1B-1586A4BA810D}"/>
              </a:ext>
            </a:extLst>
          </p:cNvPr>
          <p:cNvSpPr/>
          <p:nvPr/>
        </p:nvSpPr>
        <p:spPr bwMode="auto">
          <a:xfrm>
            <a:off x="1186666" y="2400152"/>
            <a:ext cx="361904" cy="323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0810E33-821B-55F4-CBB1-38529EDC4B2A}"/>
              </a:ext>
            </a:extLst>
          </p:cNvPr>
          <p:cNvSpPr/>
          <p:nvPr/>
        </p:nvSpPr>
        <p:spPr bwMode="auto">
          <a:xfrm>
            <a:off x="1215238" y="3857968"/>
            <a:ext cx="314285" cy="343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601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379C4B4-80DF-CC67-FD37-3257D956E1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9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2845846-A618-318F-1F36-A14B35F85EB9}"/>
              </a:ext>
            </a:extLst>
          </p:cNvPr>
          <p:cNvSpPr/>
          <p:nvPr/>
        </p:nvSpPr>
        <p:spPr bwMode="auto">
          <a:xfrm>
            <a:off x="3872380" y="3304878"/>
            <a:ext cx="314285" cy="333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A8971A2-DA2A-36DB-B74C-2880165B441D}"/>
              </a:ext>
            </a:extLst>
          </p:cNvPr>
          <p:cNvSpPr/>
          <p:nvPr/>
        </p:nvSpPr>
        <p:spPr bwMode="auto">
          <a:xfrm>
            <a:off x="3310476" y="4038416"/>
            <a:ext cx="361904" cy="323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4BF736C-9504-46F2-AAF5-BB053C6E4FF8}"/>
              </a:ext>
            </a:extLst>
          </p:cNvPr>
          <p:cNvSpPr/>
          <p:nvPr/>
        </p:nvSpPr>
        <p:spPr bwMode="auto">
          <a:xfrm>
            <a:off x="3605714" y="4771953"/>
            <a:ext cx="323809" cy="323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909A69F-3FB2-78B1-876F-E0F5C47AF430}"/>
              </a:ext>
            </a:extLst>
          </p:cNvPr>
          <p:cNvSpPr/>
          <p:nvPr/>
        </p:nvSpPr>
        <p:spPr bwMode="auto">
          <a:xfrm>
            <a:off x="2320000" y="5505491"/>
            <a:ext cx="295238" cy="323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708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9C0149D-2766-8038-133D-95568F8BF0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B06AD90-CD3D-F31D-6EDE-EAB25EBEEC2A}"/>
              </a:ext>
            </a:extLst>
          </p:cNvPr>
          <p:cNvSpPr/>
          <p:nvPr/>
        </p:nvSpPr>
        <p:spPr bwMode="auto">
          <a:xfrm>
            <a:off x="2005714" y="2020523"/>
            <a:ext cx="295238" cy="324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548C49B-A5C0-61AC-B55A-AB5B240CC281}"/>
              </a:ext>
            </a:extLst>
          </p:cNvPr>
          <p:cNvSpPr/>
          <p:nvPr/>
        </p:nvSpPr>
        <p:spPr bwMode="auto">
          <a:xfrm>
            <a:off x="9377142" y="3794999"/>
            <a:ext cx="219047" cy="66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4E59205-124C-FCE9-E553-D81852E95932}"/>
              </a:ext>
            </a:extLst>
          </p:cNvPr>
          <p:cNvSpPr/>
          <p:nvPr/>
        </p:nvSpPr>
        <p:spPr bwMode="auto">
          <a:xfrm>
            <a:off x="9558095" y="3842700"/>
            <a:ext cx="190476" cy="85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783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6295D4-272B-BBB1-1523-146669A071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D895D13-1BD4-BD64-1988-7F4B3D1C22FC}"/>
              </a:ext>
            </a:extLst>
          </p:cNvPr>
          <p:cNvSpPr/>
          <p:nvPr/>
        </p:nvSpPr>
        <p:spPr bwMode="auto">
          <a:xfrm>
            <a:off x="1224761" y="952150"/>
            <a:ext cx="295238" cy="32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087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E862DB-0620-5313-1023-8877617C89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1215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1F1B638-7AFA-7886-9B68-D1992C6AE178}"/>
              </a:ext>
            </a:extLst>
          </p:cNvPr>
          <p:cNvSpPr/>
          <p:nvPr/>
        </p:nvSpPr>
        <p:spPr bwMode="auto">
          <a:xfrm>
            <a:off x="1157349" y="1051286"/>
            <a:ext cx="339169" cy="303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6F07730-E27C-9F3D-D8AD-1AEED89FF164}"/>
              </a:ext>
            </a:extLst>
          </p:cNvPr>
          <p:cNvSpPr/>
          <p:nvPr/>
        </p:nvSpPr>
        <p:spPr bwMode="auto">
          <a:xfrm>
            <a:off x="1157349" y="4373807"/>
            <a:ext cx="339169" cy="303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55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ACC311D-274B-D454-5230-304F46DA93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75644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C59C08D-BD12-3C65-580F-8BD6C6305D9A}"/>
              </a:ext>
            </a:extLst>
          </p:cNvPr>
          <p:cNvSpPr/>
          <p:nvPr/>
        </p:nvSpPr>
        <p:spPr bwMode="auto">
          <a:xfrm>
            <a:off x="3941899" y="6195316"/>
            <a:ext cx="220129" cy="233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3732E35-398A-FC84-C1CC-421D62B130CD}"/>
              </a:ext>
            </a:extLst>
          </p:cNvPr>
          <p:cNvSpPr/>
          <p:nvPr/>
        </p:nvSpPr>
        <p:spPr bwMode="auto">
          <a:xfrm>
            <a:off x="5289361" y="6195316"/>
            <a:ext cx="200118" cy="226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5745996-69C5-4FB3-6381-C2C97613FF96}"/>
              </a:ext>
            </a:extLst>
          </p:cNvPr>
          <p:cNvSpPr/>
          <p:nvPr/>
        </p:nvSpPr>
        <p:spPr bwMode="auto">
          <a:xfrm>
            <a:off x="6590128" y="6195316"/>
            <a:ext cx="253482" cy="226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38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2024-08-21T01:33:47Z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