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2" r:id="rId11"/>
    <p:sldId id="371" r:id="rId12"/>
    <p:sldId id="370" r:id="rId13"/>
    <p:sldId id="369" r:id="rId14"/>
    <p:sldId id="367" r:id="rId15"/>
    <p:sldId id="366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9300" y="2990850"/>
            <a:ext cx="81534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412B17-875B-4301-2FBF-0127C27642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6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1B68EFE-FB27-A783-081A-C09A85D07D4C}"/>
              </a:ext>
            </a:extLst>
          </p:cNvPr>
          <p:cNvSpPr/>
          <p:nvPr/>
        </p:nvSpPr>
        <p:spPr bwMode="auto">
          <a:xfrm>
            <a:off x="1062857" y="1018723"/>
            <a:ext cx="295238" cy="2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5F782BE-A88B-A3DC-1398-F48A0D4C185F}"/>
              </a:ext>
            </a:extLst>
          </p:cNvPr>
          <p:cNvSpPr/>
          <p:nvPr/>
        </p:nvSpPr>
        <p:spPr bwMode="auto">
          <a:xfrm>
            <a:off x="1062857" y="2735247"/>
            <a:ext cx="295238" cy="2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DAF2568-CEE9-5E6B-52BD-62C13FF6757D}"/>
              </a:ext>
            </a:extLst>
          </p:cNvPr>
          <p:cNvSpPr/>
          <p:nvPr/>
        </p:nvSpPr>
        <p:spPr bwMode="auto">
          <a:xfrm>
            <a:off x="1081904" y="4451770"/>
            <a:ext cx="257142" cy="257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88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DC8A1C-FD94-56B5-5031-1AD5FF3B36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875BE1C-6356-42B8-5565-BE72515BFADF}"/>
              </a:ext>
            </a:extLst>
          </p:cNvPr>
          <p:cNvSpPr/>
          <p:nvPr/>
        </p:nvSpPr>
        <p:spPr bwMode="auto">
          <a:xfrm>
            <a:off x="3272380" y="1963949"/>
            <a:ext cx="295238" cy="24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1B89F52-93F3-CBF5-68C5-07E6FE17BC62}"/>
              </a:ext>
            </a:extLst>
          </p:cNvPr>
          <p:cNvSpPr/>
          <p:nvPr/>
        </p:nvSpPr>
        <p:spPr bwMode="auto">
          <a:xfrm>
            <a:off x="3272380" y="3319453"/>
            <a:ext cx="295238" cy="24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242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72D777F-BCF8-C882-62B1-9A3AD3F7E2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9503F68-F3F1-60BB-8E0F-14E9376284E7}"/>
              </a:ext>
            </a:extLst>
          </p:cNvPr>
          <p:cNvSpPr/>
          <p:nvPr/>
        </p:nvSpPr>
        <p:spPr bwMode="auto">
          <a:xfrm>
            <a:off x="2300952" y="1696469"/>
            <a:ext cx="238095" cy="2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8547AE8-ABAF-1D1A-368E-2A914457E09F}"/>
              </a:ext>
            </a:extLst>
          </p:cNvPr>
          <p:cNvSpPr/>
          <p:nvPr/>
        </p:nvSpPr>
        <p:spPr bwMode="auto">
          <a:xfrm>
            <a:off x="2910476" y="3051666"/>
            <a:ext cx="295238" cy="2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60B9842-8373-4813-A382-F31462095F57}"/>
              </a:ext>
            </a:extLst>
          </p:cNvPr>
          <p:cNvSpPr/>
          <p:nvPr/>
        </p:nvSpPr>
        <p:spPr bwMode="auto">
          <a:xfrm>
            <a:off x="2120000" y="4111009"/>
            <a:ext cx="295238" cy="2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758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16928D-8E2D-8140-DCAC-39B42887C6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4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7B31869-25E0-1CC3-8686-ED57ECB2E90D}"/>
              </a:ext>
            </a:extLst>
          </p:cNvPr>
          <p:cNvSpPr/>
          <p:nvPr/>
        </p:nvSpPr>
        <p:spPr bwMode="auto">
          <a:xfrm>
            <a:off x="4824761" y="1631033"/>
            <a:ext cx="428571" cy="325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7136923-B75A-CE6A-EA58-68BB27574A97}"/>
              </a:ext>
            </a:extLst>
          </p:cNvPr>
          <p:cNvSpPr/>
          <p:nvPr/>
        </p:nvSpPr>
        <p:spPr bwMode="auto">
          <a:xfrm>
            <a:off x="4672380" y="2348027"/>
            <a:ext cx="695238" cy="477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3891FFDF-61BB-764D-C892-2F19659901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3071810"/>
            <a:ext cx="10800000" cy="134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01A8CC0-06B8-3DB6-1A19-C2F5FE62B6DE}"/>
              </a:ext>
            </a:extLst>
          </p:cNvPr>
          <p:cNvSpPr/>
          <p:nvPr/>
        </p:nvSpPr>
        <p:spPr bwMode="auto">
          <a:xfrm>
            <a:off x="4566778" y="4000768"/>
            <a:ext cx="266666" cy="172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3ECBDDF-CC98-14C8-7605-269BECA84EB0}"/>
              </a:ext>
            </a:extLst>
          </p:cNvPr>
          <p:cNvSpPr/>
          <p:nvPr/>
        </p:nvSpPr>
        <p:spPr bwMode="auto">
          <a:xfrm>
            <a:off x="5795349" y="3943307"/>
            <a:ext cx="495238" cy="229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459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131D98-FF2A-D1AF-1E84-54560607E1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008BDFC-DF47-5DCC-3E55-008056451115}"/>
              </a:ext>
            </a:extLst>
          </p:cNvPr>
          <p:cNvSpPr/>
          <p:nvPr/>
        </p:nvSpPr>
        <p:spPr bwMode="auto">
          <a:xfrm>
            <a:off x="3653333" y="1028361"/>
            <a:ext cx="647619" cy="32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B10EC0A-D63F-B879-7541-FCA30BC0904B}"/>
              </a:ext>
            </a:extLst>
          </p:cNvPr>
          <p:cNvSpPr/>
          <p:nvPr/>
        </p:nvSpPr>
        <p:spPr bwMode="auto">
          <a:xfrm>
            <a:off x="4500952" y="1782103"/>
            <a:ext cx="885714" cy="32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7ED6001-A09F-45C0-8D8B-44808D82BF7B}"/>
              </a:ext>
            </a:extLst>
          </p:cNvPr>
          <p:cNvSpPr/>
          <p:nvPr/>
        </p:nvSpPr>
        <p:spPr bwMode="auto">
          <a:xfrm>
            <a:off x="3653333" y="2516764"/>
            <a:ext cx="876190" cy="32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ED7C055-70F5-7A5C-7928-5AFCFAD149DB}"/>
              </a:ext>
            </a:extLst>
          </p:cNvPr>
          <p:cNvSpPr/>
          <p:nvPr/>
        </p:nvSpPr>
        <p:spPr bwMode="auto">
          <a:xfrm>
            <a:off x="4567619" y="3365917"/>
            <a:ext cx="485714" cy="22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B8ADC61-A06B-4754-2BA6-24F1D59A9664}"/>
              </a:ext>
            </a:extLst>
          </p:cNvPr>
          <p:cNvSpPr/>
          <p:nvPr/>
        </p:nvSpPr>
        <p:spPr bwMode="auto">
          <a:xfrm>
            <a:off x="3653333" y="4644418"/>
            <a:ext cx="752380" cy="32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0CFE1140-8757-A078-817A-7CA0FCC93EF0}"/>
              </a:ext>
            </a:extLst>
          </p:cNvPr>
          <p:cNvSpPr/>
          <p:nvPr/>
        </p:nvSpPr>
        <p:spPr bwMode="auto">
          <a:xfrm>
            <a:off x="5520000" y="4739828"/>
            <a:ext cx="647619" cy="22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796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955BDA8-970A-4F2F-62AA-D3F06F91D1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0945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EB75F84-C615-0A8A-1AF4-5E88AE8BDA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7937929-FCA1-38CD-FD6A-CD3E81135101}"/>
              </a:ext>
            </a:extLst>
          </p:cNvPr>
          <p:cNvSpPr/>
          <p:nvPr/>
        </p:nvSpPr>
        <p:spPr bwMode="auto">
          <a:xfrm>
            <a:off x="1053333" y="942310"/>
            <a:ext cx="295238" cy="24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3A4BDE4-7500-A7E5-F9F0-DD6301BCD193}"/>
              </a:ext>
            </a:extLst>
          </p:cNvPr>
          <p:cNvSpPr/>
          <p:nvPr/>
        </p:nvSpPr>
        <p:spPr bwMode="auto">
          <a:xfrm>
            <a:off x="1081904" y="2152106"/>
            <a:ext cx="257142" cy="2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D014163-FD0E-354B-7622-42110BA9F1C3}"/>
              </a:ext>
            </a:extLst>
          </p:cNvPr>
          <p:cNvSpPr/>
          <p:nvPr/>
        </p:nvSpPr>
        <p:spPr bwMode="auto">
          <a:xfrm>
            <a:off x="1091428" y="3371428"/>
            <a:ext cx="238095" cy="24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154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D066DC2-8271-03EE-8845-FABE55396E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9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AF0D654-1E1E-9399-6238-E30D4E019FD3}"/>
              </a:ext>
            </a:extLst>
          </p:cNvPr>
          <p:cNvSpPr/>
          <p:nvPr/>
        </p:nvSpPr>
        <p:spPr bwMode="auto">
          <a:xfrm>
            <a:off x="1081904" y="1009042"/>
            <a:ext cx="247619" cy="247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162E708-C6B7-1379-05D0-2D4F383234CD}"/>
              </a:ext>
            </a:extLst>
          </p:cNvPr>
          <p:cNvSpPr/>
          <p:nvPr/>
        </p:nvSpPr>
        <p:spPr bwMode="auto">
          <a:xfrm>
            <a:off x="1062857" y="2228704"/>
            <a:ext cx="285714" cy="23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427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38832BA-5B90-E562-A245-7E0DF5600D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3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E624F4B-BC01-A1C3-19D7-ECC754998C6A}"/>
              </a:ext>
            </a:extLst>
          </p:cNvPr>
          <p:cNvSpPr/>
          <p:nvPr/>
        </p:nvSpPr>
        <p:spPr bwMode="auto">
          <a:xfrm>
            <a:off x="1605714" y="2763619"/>
            <a:ext cx="238095" cy="247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19F2F97-D1FB-36C7-3B27-AE84A230EDE9}"/>
              </a:ext>
            </a:extLst>
          </p:cNvPr>
          <p:cNvSpPr/>
          <p:nvPr/>
        </p:nvSpPr>
        <p:spPr bwMode="auto">
          <a:xfrm>
            <a:off x="1596190" y="3335724"/>
            <a:ext cx="257142" cy="257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914CBF0-10D5-874F-C905-E26123B40C92}"/>
              </a:ext>
            </a:extLst>
          </p:cNvPr>
          <p:cNvSpPr/>
          <p:nvPr/>
        </p:nvSpPr>
        <p:spPr bwMode="auto">
          <a:xfrm>
            <a:off x="1577142" y="3907829"/>
            <a:ext cx="295238" cy="247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6565A77-338B-3A88-6E35-8B90D9E944EB}"/>
              </a:ext>
            </a:extLst>
          </p:cNvPr>
          <p:cNvSpPr/>
          <p:nvPr/>
        </p:nvSpPr>
        <p:spPr bwMode="auto">
          <a:xfrm>
            <a:off x="1596190" y="4479933"/>
            <a:ext cx="257142" cy="257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FB6F33C-9CE9-2DD3-6795-84E3748ECE12}"/>
              </a:ext>
            </a:extLst>
          </p:cNvPr>
          <p:cNvSpPr/>
          <p:nvPr/>
        </p:nvSpPr>
        <p:spPr bwMode="auto">
          <a:xfrm>
            <a:off x="1605714" y="5052038"/>
            <a:ext cx="238095" cy="257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E624F4B-BC01-A1C3-19D7-ECC754998C6A}"/>
              </a:ext>
            </a:extLst>
          </p:cNvPr>
          <p:cNvSpPr/>
          <p:nvPr/>
        </p:nvSpPr>
        <p:spPr bwMode="auto">
          <a:xfrm>
            <a:off x="10382280" y="785794"/>
            <a:ext cx="1357322" cy="142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5D65AFD-423D-EBF6-F19D-0EF8440A16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0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F1F4267-2720-6E9B-4C9B-4A2CCA40F8AC}"/>
              </a:ext>
            </a:extLst>
          </p:cNvPr>
          <p:cNvSpPr/>
          <p:nvPr/>
        </p:nvSpPr>
        <p:spPr bwMode="auto">
          <a:xfrm>
            <a:off x="1596190" y="1953777"/>
            <a:ext cx="257142" cy="257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811BC43-83B5-30A4-6181-A40ADD5C8F6D}"/>
              </a:ext>
            </a:extLst>
          </p:cNvPr>
          <p:cNvSpPr/>
          <p:nvPr/>
        </p:nvSpPr>
        <p:spPr bwMode="auto">
          <a:xfrm>
            <a:off x="1577142" y="3346689"/>
            <a:ext cx="285714" cy="248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156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1CB6020-EA29-F342-F42C-5C50D58941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6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7020E64-E89C-F342-CEF3-E0045FAC5816}"/>
              </a:ext>
            </a:extLst>
          </p:cNvPr>
          <p:cNvSpPr/>
          <p:nvPr/>
        </p:nvSpPr>
        <p:spPr bwMode="auto">
          <a:xfrm>
            <a:off x="1081904" y="1409649"/>
            <a:ext cx="257142" cy="257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DDDBF18-EE1A-0A3A-9B58-40C7B10EC0A7}"/>
              </a:ext>
            </a:extLst>
          </p:cNvPr>
          <p:cNvSpPr/>
          <p:nvPr/>
        </p:nvSpPr>
        <p:spPr bwMode="auto">
          <a:xfrm>
            <a:off x="1100952" y="2801797"/>
            <a:ext cx="238095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4187599-5996-516B-36C3-CC3A9A33EBD6}"/>
              </a:ext>
            </a:extLst>
          </p:cNvPr>
          <p:cNvSpPr/>
          <p:nvPr/>
        </p:nvSpPr>
        <p:spPr bwMode="auto">
          <a:xfrm>
            <a:off x="1100952" y="4193945"/>
            <a:ext cx="238095" cy="247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222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CBFE270-02DD-A9CD-3089-3E74A6004C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EE51661-A04D-1E56-8053-4D9DF2C0677D}"/>
              </a:ext>
            </a:extLst>
          </p:cNvPr>
          <p:cNvSpPr/>
          <p:nvPr/>
        </p:nvSpPr>
        <p:spPr bwMode="auto">
          <a:xfrm>
            <a:off x="2158095" y="2753763"/>
            <a:ext cx="390476" cy="324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BDDDA56-126A-CA52-64C1-9C0B281A9203}"/>
              </a:ext>
            </a:extLst>
          </p:cNvPr>
          <p:cNvSpPr/>
          <p:nvPr/>
        </p:nvSpPr>
        <p:spPr bwMode="auto">
          <a:xfrm>
            <a:off x="4272380" y="2839564"/>
            <a:ext cx="295238" cy="22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E6EFF00-6B86-2547-CF32-88625202BBFC}"/>
              </a:ext>
            </a:extLst>
          </p:cNvPr>
          <p:cNvSpPr/>
          <p:nvPr/>
        </p:nvSpPr>
        <p:spPr bwMode="auto">
          <a:xfrm>
            <a:off x="6291428" y="2753763"/>
            <a:ext cx="380952" cy="324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03C4449-196B-3422-8D2C-D1217D4FF02F}"/>
              </a:ext>
            </a:extLst>
          </p:cNvPr>
          <p:cNvSpPr/>
          <p:nvPr/>
        </p:nvSpPr>
        <p:spPr bwMode="auto">
          <a:xfrm>
            <a:off x="8396190" y="2839564"/>
            <a:ext cx="295238" cy="22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E838C48-1E4A-52E3-F9AB-452FEF536364}"/>
              </a:ext>
            </a:extLst>
          </p:cNvPr>
          <p:cNvSpPr/>
          <p:nvPr/>
        </p:nvSpPr>
        <p:spPr bwMode="auto">
          <a:xfrm>
            <a:off x="10462857" y="2839564"/>
            <a:ext cx="295238" cy="22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838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3F34965-6691-0DAA-4046-03B8026165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013A8E6-505A-6623-A688-F7CAEEA2B4BB}"/>
              </a:ext>
            </a:extLst>
          </p:cNvPr>
          <p:cNvSpPr/>
          <p:nvPr/>
        </p:nvSpPr>
        <p:spPr bwMode="auto">
          <a:xfrm>
            <a:off x="1567619" y="1467422"/>
            <a:ext cx="295238" cy="2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E81DC5B-EAE8-2320-BD5F-C5107396B1C7}"/>
              </a:ext>
            </a:extLst>
          </p:cNvPr>
          <p:cNvSpPr/>
          <p:nvPr/>
        </p:nvSpPr>
        <p:spPr bwMode="auto">
          <a:xfrm>
            <a:off x="1586666" y="2049584"/>
            <a:ext cx="266666" cy="25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A209E7B-D916-113A-520C-73548FB3322B}"/>
              </a:ext>
            </a:extLst>
          </p:cNvPr>
          <p:cNvSpPr/>
          <p:nvPr/>
        </p:nvSpPr>
        <p:spPr bwMode="auto">
          <a:xfrm>
            <a:off x="1567619" y="2641289"/>
            <a:ext cx="295238" cy="2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E832E3B-EAD2-595C-345E-4A2E245F5762}"/>
              </a:ext>
            </a:extLst>
          </p:cNvPr>
          <p:cNvSpPr/>
          <p:nvPr/>
        </p:nvSpPr>
        <p:spPr bwMode="auto">
          <a:xfrm>
            <a:off x="1567619" y="3223451"/>
            <a:ext cx="295238" cy="25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E193797-38FA-B04D-73A6-98179B7E6BE1}"/>
              </a:ext>
            </a:extLst>
          </p:cNvPr>
          <p:cNvSpPr/>
          <p:nvPr/>
        </p:nvSpPr>
        <p:spPr bwMode="auto">
          <a:xfrm>
            <a:off x="1605714" y="3815157"/>
            <a:ext cx="238095" cy="2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91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5D15B4-2454-9AF7-C687-593B508ABA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7" y="3143248"/>
            <a:ext cx="107157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4298" y="3143248"/>
            <a:ext cx="107157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28" y="3143248"/>
            <a:ext cx="107157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24957" y="3143248"/>
            <a:ext cx="107157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5406" y="3857628"/>
            <a:ext cx="107157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2926" y="3857628"/>
            <a:ext cx="107157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4694" y="3857628"/>
            <a:ext cx="107157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53586" y="3857628"/>
            <a:ext cx="107157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4033" y="4572008"/>
            <a:ext cx="107157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40" y="4572008"/>
            <a:ext cx="1071571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77071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AA9574-619D-8063-6FEF-1BAC645D9E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8C52929-D4EE-5AD7-4B4E-4B4A9AEC8416}"/>
              </a:ext>
            </a:extLst>
          </p:cNvPr>
          <p:cNvSpPr/>
          <p:nvPr/>
        </p:nvSpPr>
        <p:spPr bwMode="auto">
          <a:xfrm>
            <a:off x="1605714" y="1714189"/>
            <a:ext cx="257142" cy="247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6D369C5-AA56-2583-BC55-B8AC0B50B967}"/>
              </a:ext>
            </a:extLst>
          </p:cNvPr>
          <p:cNvSpPr/>
          <p:nvPr/>
        </p:nvSpPr>
        <p:spPr bwMode="auto">
          <a:xfrm>
            <a:off x="1615238" y="2438388"/>
            <a:ext cx="219047" cy="247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5399AE7-0AEB-5FE9-3793-96700C1AAB69}"/>
              </a:ext>
            </a:extLst>
          </p:cNvPr>
          <p:cNvSpPr/>
          <p:nvPr/>
        </p:nvSpPr>
        <p:spPr bwMode="auto">
          <a:xfrm>
            <a:off x="1596190" y="3153058"/>
            <a:ext cx="266666" cy="257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6FD899F-2AF8-16FC-C32E-5365DF28C0B1}"/>
              </a:ext>
            </a:extLst>
          </p:cNvPr>
          <p:cNvSpPr/>
          <p:nvPr/>
        </p:nvSpPr>
        <p:spPr bwMode="auto">
          <a:xfrm>
            <a:off x="1615238" y="3877257"/>
            <a:ext cx="238095" cy="247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CA20950-6B0A-E611-BF56-4BB28E20DD1E}"/>
              </a:ext>
            </a:extLst>
          </p:cNvPr>
          <p:cNvSpPr/>
          <p:nvPr/>
        </p:nvSpPr>
        <p:spPr bwMode="auto">
          <a:xfrm>
            <a:off x="1577142" y="4601455"/>
            <a:ext cx="295238" cy="247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621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65C8AA6-8F0F-D3AE-49FD-C301CAE2F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55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FB042B6-C2B1-9D39-5967-45F57AC9E472}"/>
              </a:ext>
            </a:extLst>
          </p:cNvPr>
          <p:cNvSpPr/>
          <p:nvPr/>
        </p:nvSpPr>
        <p:spPr bwMode="auto">
          <a:xfrm>
            <a:off x="1605714" y="1668477"/>
            <a:ext cx="238095" cy="248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95ECBC2B-CBC9-D1E4-F3CA-DE1440BDB0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2214554"/>
            <a:ext cx="10800000" cy="2194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A1A50A6-DFAF-90CB-B3B2-2A785AC72B8D}"/>
              </a:ext>
            </a:extLst>
          </p:cNvPr>
          <p:cNvSpPr/>
          <p:nvPr/>
        </p:nvSpPr>
        <p:spPr bwMode="auto">
          <a:xfrm>
            <a:off x="1600120" y="2873029"/>
            <a:ext cx="257142" cy="25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4881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2024-08-21T05:49:46Z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