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ECE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2943225"/>
            <a:ext cx="46291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4365104"/>
            <a:ext cx="897233" cy="330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632" y="2338416"/>
            <a:ext cx="1714500" cy="876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1093" y="2338416"/>
            <a:ext cx="1714500" cy="876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2308" y="2338416"/>
            <a:ext cx="1714500" cy="876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2316" y="2338416"/>
            <a:ext cx="1714500" cy="876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7493" y="2338416"/>
            <a:ext cx="1714500" cy="876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9916" y="2338416"/>
            <a:ext cx="1714500" cy="8763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536160" y="346761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169696"/>
            <a:ext cx="360040" cy="360040"/>
          </a:xfrm>
          <a:prstGeom prst="rect">
            <a:avLst/>
          </a:prstGeom>
          <a:solidFill>
            <a:srgbClr val="ECECED"/>
          </a:solidFill>
          <a:ln>
            <a:solidFill>
              <a:srgbClr val="ECEC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1614" y="2169696"/>
            <a:ext cx="360040" cy="360040"/>
          </a:xfrm>
          <a:prstGeom prst="rect">
            <a:avLst/>
          </a:prstGeom>
          <a:solidFill>
            <a:srgbClr val="ECECED"/>
          </a:solidFill>
          <a:ln>
            <a:solidFill>
              <a:srgbClr val="ECEC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9214" y="2169696"/>
            <a:ext cx="360040" cy="360040"/>
          </a:xfrm>
          <a:prstGeom prst="rect">
            <a:avLst/>
          </a:prstGeom>
          <a:solidFill>
            <a:srgbClr val="ECECED"/>
          </a:solidFill>
          <a:ln>
            <a:solidFill>
              <a:srgbClr val="ECEC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465313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15719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5840" y="515719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69178" y="5157192"/>
            <a:ext cx="5868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73063" y="5157192"/>
            <a:ext cx="5868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9467" y="5590418"/>
            <a:ext cx="5868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01998" y="5590418"/>
            <a:ext cx="5868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48683" y="5590418"/>
            <a:ext cx="5868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2544" y="5572616"/>
            <a:ext cx="5868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49988" y="5991576"/>
            <a:ext cx="5868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4490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1683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0850" y="191683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5496" y="191683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11735" y="191683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94450" y="191683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24311" y="191683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234888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45287" y="234888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16987" y="234888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31487" y="234888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80095" y="234888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06672" y="234888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42321" y="2777589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563364" y="2777589"/>
            <a:ext cx="14310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515256" y="2777589"/>
            <a:ext cx="15394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050850" y="3228628"/>
            <a:ext cx="14310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83433" y="4417856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510790" y="4847864"/>
            <a:ext cx="142497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45287" y="5289667"/>
            <a:ext cx="16366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0198" y="3186600"/>
            <a:ext cx="25600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3637455"/>
            <a:ext cx="50405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2025-08-22T10:05:27Z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