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662237"/>
            <a:ext cx="1164907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76362"/>
            <a:ext cx="116014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35699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0016" y="2924944"/>
            <a:ext cx="1349760" cy="447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70080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2372" y="1709600"/>
            <a:ext cx="755476" cy="423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1949" y="1762354"/>
            <a:ext cx="506179" cy="3705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30172" y="1762354"/>
            <a:ext cx="898276" cy="298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519272"/>
            <a:ext cx="1714500" cy="885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7046" y="2528065"/>
            <a:ext cx="1714500" cy="8858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292" y="2536858"/>
            <a:ext cx="1714500" cy="885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2330" y="2510481"/>
            <a:ext cx="1714500" cy="8858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9200" y="2545651"/>
            <a:ext cx="1714500" cy="8858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956830" y="376591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695400" y="5445224"/>
            <a:ext cx="676875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1570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246544"/>
            <a:ext cx="720080" cy="102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079776" y="2246544"/>
            <a:ext cx="720080" cy="102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015880" y="2708920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112224" y="37890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007768" y="46531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135560" y="55892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650" r="642"/>
          <a:stretch/>
        </p:blipFill>
        <p:spPr>
          <a:xfrm>
            <a:off x="263352" y="1340768"/>
            <a:ext cx="11593288" cy="42904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2899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1208568" y="429309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78133" y="1700808"/>
            <a:ext cx="78196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11424" y="2154506"/>
            <a:ext cx="144016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960096" y="2632952"/>
            <a:ext cx="144016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1430978" y="2610803"/>
            <a:ext cx="57250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25170" y="3110993"/>
            <a:ext cx="107834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6259644" y="3096224"/>
            <a:ext cx="12045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8616280" y="3573016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69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501008"/>
            <a:ext cx="400050" cy="361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001" y="3483424"/>
            <a:ext cx="400050" cy="361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247" y="3492217"/>
            <a:ext cx="400050" cy="3619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43026" y="3950640"/>
            <a:ext cx="80815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9646" y="4413513"/>
            <a:ext cx="1055252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0854" y="4879507"/>
            <a:ext cx="1055252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2058" y="5336707"/>
            <a:ext cx="1055252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717032"/>
            <a:ext cx="67687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3693" y="4672655"/>
            <a:ext cx="100139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6300" y="5156232"/>
            <a:ext cx="100139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2025-08-22T09:29:40Z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