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0950" y="2957512"/>
            <a:ext cx="4610100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1790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356992"/>
            <a:ext cx="11630025" cy="2390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855640" y="4409359"/>
            <a:ext cx="5256584" cy="143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325932" y="5078563"/>
            <a:ext cx="7786291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649075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927" y="2405046"/>
            <a:ext cx="11620500" cy="2447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08168" y="1644034"/>
            <a:ext cx="4304259" cy="1287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263352" y="2287170"/>
            <a:ext cx="4304259" cy="1287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06084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2567608" y="4688304"/>
            <a:ext cx="108012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4223792" y="4688304"/>
            <a:ext cx="108012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5621769" y="4688304"/>
            <a:ext cx="108012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655788"/>
            <a:ext cx="957706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695400" y="3330616"/>
            <a:ext cx="957706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2025-08-22T11:00:42Z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