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27" r:id="rId5"/>
    <p:sldId id="326" r:id="rId6"/>
    <p:sldId id="325" r:id="rId7"/>
    <p:sldId id="329" r:id="rId8"/>
    <p:sldId id="328" r:id="rId9"/>
    <p:sldId id="330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2987675"/>
            <a:ext cx="4343400" cy="882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099800" cy="49847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061700" cy="488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71030" y="4570095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7550" y="5621020"/>
            <a:ext cx="174434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575" y="1268730"/>
            <a:ext cx="111188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4545" y="1783715"/>
            <a:ext cx="50419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6755" y="1783715"/>
            <a:ext cx="50419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7030" y="1844675"/>
            <a:ext cx="50419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49360" y="1783715"/>
            <a:ext cx="50419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54665" y="1844675"/>
            <a:ext cx="50419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52600" y="3429000"/>
            <a:ext cx="156972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86345" y="3429000"/>
            <a:ext cx="138684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17320" y="3977640"/>
            <a:ext cx="232346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64590" y="5067300"/>
            <a:ext cx="1049147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8355" y="5626735"/>
            <a:ext cx="141668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99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100" y="1993900"/>
            <a:ext cx="11099800" cy="2870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100901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86500" y="4076700"/>
            <a:ext cx="4218940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1061700" cy="442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8635" y="1867535"/>
            <a:ext cx="560514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2400" y="2476500"/>
            <a:ext cx="504190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32365" y="3034665"/>
            <a:ext cx="564515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0345" y="4170045"/>
            <a:ext cx="54102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90810" y="4170045"/>
            <a:ext cx="54102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7425" y="2032000"/>
            <a:ext cx="10217150" cy="279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21925" y="2080895"/>
            <a:ext cx="50419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2025-08-22T02:24:46Z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