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212"/>
            <a:ext cx="116014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96" y="3068960"/>
            <a:ext cx="117633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871200"/>
            <a:ext cx="639249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3392" y="2411971"/>
            <a:ext cx="84969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3392" y="4082508"/>
            <a:ext cx="84969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88840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170728" y="2482081"/>
            <a:ext cx="27011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855640" y="3032120"/>
            <a:ext cx="27011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416480" y="3566303"/>
            <a:ext cx="147689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93831" y="4125437"/>
            <a:ext cx="147689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200139" y="4125437"/>
            <a:ext cx="147689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727848" y="5173104"/>
            <a:ext cx="1476897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207279" y="5173104"/>
            <a:ext cx="1120969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396564" y="5173104"/>
            <a:ext cx="1120969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71794" y="5722792"/>
            <a:ext cx="129893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7457232" y="5722792"/>
            <a:ext cx="1591095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34617"/>
            <a:ext cx="105308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4256558"/>
            <a:ext cx="1053085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190625"/>
            <a:ext cx="116871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539" y="1340768"/>
            <a:ext cx="11630025" cy="4250779"/>
            <a:chOff x="239539" y="1340768"/>
            <a:chExt cx="11630025" cy="4250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539" y="4077072"/>
              <a:ext cx="11630025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47528" y="1242889"/>
            <a:ext cx="792088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386182" y="1242889"/>
            <a:ext cx="792088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927658" y="1242889"/>
            <a:ext cx="1568941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11424" y="2852936"/>
            <a:ext cx="10934328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87387" y="3385903"/>
            <a:ext cx="10934328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587386" y="4520110"/>
            <a:ext cx="11282177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87386" y="5047649"/>
            <a:ext cx="11282177" cy="46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221088"/>
            <a:ext cx="763284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32941"/>
            <a:ext cx="194421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92011" y="3332941"/>
            <a:ext cx="194421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3392" y="3843464"/>
            <a:ext cx="194421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168008" y="44371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1343472" y="4903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8052003" y="49037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7" y="2852936"/>
            <a:ext cx="1584176" cy="359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112224" y="3501008"/>
            <a:ext cx="2880320" cy="359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85664"/>
            <a:ext cx="111206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5400" y="2807304"/>
            <a:ext cx="111206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1091" y="3328454"/>
            <a:ext cx="1112063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95400" y="3900942"/>
            <a:ext cx="111206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45216" cy="5350624"/>
            <a:chOff x="263352" y="1326436"/>
            <a:chExt cx="11710583" cy="5720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421" r="-200"/>
            <a:stretch/>
          </p:blipFill>
          <p:spPr>
            <a:xfrm>
              <a:off x="263352" y="1326436"/>
              <a:ext cx="11710583" cy="366126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77" y="5085184"/>
              <a:ext cx="11601450" cy="1962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7775"/>
            <a:ext cx="116205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976" y="2034472"/>
            <a:ext cx="80010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96952"/>
            <a:ext cx="800100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933056"/>
            <a:ext cx="80010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829175"/>
            <a:ext cx="800100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9560" y="3923531"/>
            <a:ext cx="14668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5136" cy="562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108"/>
            <a:ext cx="10087816" cy="555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1616" y="1411105"/>
            <a:ext cx="14668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654" y="1411105"/>
            <a:ext cx="8001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4907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2564904"/>
            <a:ext cx="497940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212976"/>
            <a:ext cx="497940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9052" y="3212976"/>
            <a:ext cx="87156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6057787"/>
            <a:ext cx="871564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91900" cy="4418037"/>
            <a:chOff x="335360" y="1340768"/>
            <a:chExt cx="11391900" cy="4418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0137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149080"/>
              <a:ext cx="113919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55507" y="1262287"/>
            <a:ext cx="30767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35314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5097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7986" y="2538528"/>
            <a:ext cx="15601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068960"/>
            <a:ext cx="2664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45024"/>
            <a:ext cx="2952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3" y="2408363"/>
            <a:ext cx="11911702" cy="22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2025-08-22T08:30:28Z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