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167062"/>
            <a:ext cx="42576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22648"/>
            <a:ext cx="864096" cy="126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480376" y="369371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007768" y="4581128"/>
            <a:ext cx="864096" cy="126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480376" y="4230041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023992" y="5157192"/>
            <a:ext cx="86409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480376" y="4778394"/>
            <a:ext cx="504056" cy="450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757964" y="2120197"/>
            <a:ext cx="136237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580391" y="21007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32447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511824" y="263691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365178" y="263691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05911" y="321297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271442" y="321297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961888" y="321297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3719736" y="3723101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565985" y="3772236"/>
            <a:ext cx="914391" cy="448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3993477" y="4772344"/>
            <a:ext cx="2894611" cy="448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7208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648410" y="267208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816080" y="323941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775520" y="436510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063552" y="490432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839598" y="4904328"/>
            <a:ext cx="13202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125598" y="4904328"/>
            <a:ext cx="13202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079776" y="5468126"/>
            <a:ext cx="13202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84984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72064" y="3284984"/>
            <a:ext cx="19682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329920" y="3284984"/>
            <a:ext cx="16545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67408" y="3933056"/>
            <a:ext cx="648072" cy="32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327153" y="3914582"/>
            <a:ext cx="1752623" cy="32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684076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3602" y="1772816"/>
            <a:ext cx="196661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215680" y="2235695"/>
            <a:ext cx="395903" cy="474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832304" y="4005064"/>
            <a:ext cx="2016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3432" y="454428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849724" y="4544288"/>
            <a:ext cx="303836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200456" y="5092739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015880" y="5661248"/>
            <a:ext cx="38164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19675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92343" y="1214336"/>
            <a:ext cx="57606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2850913"/>
            <a:ext cx="102251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5728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64658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34744" y="64658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89582" y="644561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808628" y="644561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