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3325" y="3162300"/>
            <a:ext cx="470535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6350"/>
            <a:ext cx="1170622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996952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2996952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3501008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03250" y="3501008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805264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54216" y="5805264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84478" y="5805264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268760"/>
            <a:ext cx="16561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320" y="1303648"/>
            <a:ext cx="16561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1799192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8128" y="1844824"/>
            <a:ext cx="864096" cy="314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48128" y="2337192"/>
            <a:ext cx="864096" cy="3717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2924944"/>
            <a:ext cx="864096" cy="3717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63552" y="4293096"/>
            <a:ext cx="864096" cy="1552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76029" y="4293096"/>
            <a:ext cx="864096" cy="1552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50152" y="4293096"/>
            <a:ext cx="864096" cy="1552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35560" y="4814263"/>
            <a:ext cx="864096" cy="1552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86491" y="4814263"/>
            <a:ext cx="864096" cy="1552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264352" y="4814262"/>
            <a:ext cx="864096" cy="1552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852936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3356992"/>
            <a:ext cx="32403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83921" y="306896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12060" y="306896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422108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26" r="198"/>
          <a:stretch/>
        </p:blipFill>
        <p:spPr>
          <a:xfrm>
            <a:off x="263352" y="1268760"/>
            <a:ext cx="11854118" cy="42173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717032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4653136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776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1231920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3140968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91009" y="3140968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10255" y="3140968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4152" y="414908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45904" y="4551401"/>
            <a:ext cx="6985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94888" y="5022737"/>
            <a:ext cx="6985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7408" y="5471600"/>
            <a:ext cx="41764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295136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19002" y="1295136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37948" y="1295136"/>
            <a:ext cx="11307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1818448"/>
            <a:ext cx="57606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4032" y="1820226"/>
            <a:ext cx="547260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2243036"/>
            <a:ext cx="399619" cy="3209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92062" y="2642648"/>
            <a:ext cx="46766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3690" y="3133293"/>
            <a:ext cx="660443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573016"/>
            <a:ext cx="25202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3536566"/>
            <a:ext cx="576064" cy="3964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98568" y="3536566"/>
            <a:ext cx="3158071" cy="3964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4077072"/>
            <a:ext cx="88569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98568" y="4703464"/>
            <a:ext cx="5657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30316" y="5207521"/>
            <a:ext cx="5657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26578" y="5207521"/>
            <a:ext cx="285805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67607" y="5661248"/>
            <a:ext cx="928903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61228" y="6114975"/>
            <a:ext cx="3960441" cy="343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2025-08-22T10:40:34Z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