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2698750"/>
            <a:ext cx="4267200" cy="1460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032000"/>
            <a:ext cx="11061700" cy="279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1965" y="3124200"/>
            <a:ext cx="55880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7050" y="3596005"/>
            <a:ext cx="55880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0" y="2038350"/>
            <a:ext cx="8775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5395" y="2691765"/>
            <a:ext cx="83566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758950"/>
            <a:ext cx="10293350" cy="334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6660" y="2510790"/>
            <a:ext cx="7607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9675" y="2510790"/>
            <a:ext cx="69278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4110" y="2510790"/>
            <a:ext cx="792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6405" y="3562985"/>
            <a:ext cx="401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3745" y="3907155"/>
            <a:ext cx="67119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42220" y="3961130"/>
            <a:ext cx="40132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49000" cy="5130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