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3124200"/>
            <a:ext cx="42672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04937"/>
            <a:ext cx="117348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23292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422858" y="323292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536161" y="3789040"/>
            <a:ext cx="4805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207568" y="4365104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7422859" y="4365104"/>
            <a:ext cx="5453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199456" y="4941168"/>
            <a:ext cx="5453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728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996952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119591" y="2996952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655840" y="3815604"/>
            <a:ext cx="720080" cy="333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447338" y="3815604"/>
            <a:ext cx="720080" cy="333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205452" y="4713648"/>
            <a:ext cx="720080" cy="333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7596960" y="4713648"/>
            <a:ext cx="720080" cy="333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9768408" y="4679134"/>
            <a:ext cx="720080" cy="333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4079776" y="5517232"/>
            <a:ext cx="720080" cy="333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27687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536160" y="28081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947658" y="320869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640427" y="320869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57312"/>
            <a:ext cx="115919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34888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112224" y="2348880"/>
            <a:ext cx="1074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8760296" y="3068959"/>
            <a:ext cx="1074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55440" y="3717032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456040" y="3717032"/>
            <a:ext cx="8155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688209" y="4967544"/>
            <a:ext cx="8155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9398563" y="4967544"/>
            <a:ext cx="8155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7824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849644" y="2782420"/>
            <a:ext cx="8548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755744" y="3374559"/>
            <a:ext cx="4228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367060" y="3374559"/>
            <a:ext cx="9530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787266" y="3374559"/>
            <a:ext cx="113327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3755744" y="3966698"/>
            <a:ext cx="6120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6411021" y="3966698"/>
            <a:ext cx="6120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8134312" y="3966698"/>
            <a:ext cx="76999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9708136" y="3966698"/>
            <a:ext cx="6120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20888"/>
            <a:ext cx="3960440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83432" y="5373216"/>
            <a:ext cx="144016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071664" y="5373216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371102" y="5373216"/>
            <a:ext cx="131718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480376" y="5373216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06225" cy="5232995"/>
            <a:chOff x="263352" y="1268760"/>
            <a:chExt cx="11706225" cy="52329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06225" cy="2733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7172" y="4149080"/>
              <a:ext cx="10706100" cy="2352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392144" y="1988840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766067" y="1988840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7392144" y="2673325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11424" y="314096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4788830" y="3068960"/>
            <a:ext cx="659097" cy="395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11172046" y="3068960"/>
            <a:ext cx="612585" cy="386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8112224" y="51293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4590878" y="553596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9370164" y="610960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84984"/>
            <a:ext cx="1101722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39416" y="3724600"/>
            <a:ext cx="1101722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839416" y="4225762"/>
            <a:ext cx="1101722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2025-08-22T10:58:44Z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