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7" y="2957512"/>
            <a:ext cx="46196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420888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847528" y="2898568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472264" y="2900682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97605" y="3379849"/>
            <a:ext cx="47063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451625" y="4528376"/>
            <a:ext cx="82795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173517" y="4528376"/>
            <a:ext cx="82795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8804740" y="4528376"/>
            <a:ext cx="82795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485723" y="5039368"/>
            <a:ext cx="82795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5064193" y="5039368"/>
            <a:ext cx="82795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8704208" y="5039368"/>
            <a:ext cx="82795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1899698" y="5451448"/>
            <a:ext cx="131598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5280216" y="5851151"/>
            <a:ext cx="6072368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3759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435226" y="1375936"/>
            <a:ext cx="74089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084034" y="1375936"/>
            <a:ext cx="177260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11424" y="1916832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991544" y="1916832"/>
            <a:ext cx="24482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1700808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727184"/>
            <a:ext cx="18722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95400" y="2178488"/>
            <a:ext cx="77048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95400" y="2618103"/>
            <a:ext cx="77048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95400" y="3084095"/>
            <a:ext cx="77048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95400" y="3541295"/>
            <a:ext cx="77048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