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0" y="3143250"/>
            <a:ext cx="32766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3923" y="213997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34954" y="199050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23800" y="2572026"/>
            <a:ext cx="691879" cy="424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3962" y="2624780"/>
            <a:ext cx="691879" cy="424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89014" y="2624780"/>
            <a:ext cx="691879" cy="424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19745" y="3140968"/>
            <a:ext cx="691879" cy="424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11578" y="3158553"/>
            <a:ext cx="747894" cy="407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87724" y="3132177"/>
            <a:ext cx="747894" cy="407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99456" y="371703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08368" y="3633676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67808" y="4221088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02115" y="4168334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43672" y="4772014"/>
            <a:ext cx="648072" cy="457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423203" y="4815975"/>
            <a:ext cx="648072" cy="457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555" y="5229200"/>
            <a:ext cx="161925" cy="857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6014" y="5229199"/>
            <a:ext cx="161925" cy="8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780928"/>
            <a:ext cx="41044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669330" y="3280242"/>
            <a:ext cx="451490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079776" y="3830430"/>
            <a:ext cx="4104455" cy="31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669330" y="4359878"/>
            <a:ext cx="4104455" cy="31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408368" y="4869160"/>
            <a:ext cx="2232247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8904312" y="5402585"/>
            <a:ext cx="2520280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214336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023630" y="1196752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559496" y="1772816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4390619" y="1772816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267908" y="4149080"/>
            <a:ext cx="6444716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4583832" y="4604183"/>
            <a:ext cx="6444716" cy="264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5159896" y="5156212"/>
            <a:ext cx="6264697" cy="324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239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431704" y="2924944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2025-08-22T09:39:00Z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