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57425"/>
            <a:ext cx="1161097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53825" cy="2655540"/>
            <a:chOff x="335360" y="1340768"/>
            <a:chExt cx="11553825" cy="2655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5382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5732" y="3501008"/>
              <a:ext cx="11001375" cy="495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184232" y="2608864"/>
            <a:ext cx="381642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95738" y="3455376"/>
            <a:ext cx="19292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375168" y="3455376"/>
            <a:ext cx="545713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32997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8"/>
            <a:ext cx="1584176" cy="248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3071664" y="3624545"/>
            <a:ext cx="1584176" cy="248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703512" y="5805264"/>
            <a:ext cx="1728192" cy="248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703512" y="6297633"/>
            <a:ext cx="1728192" cy="248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488006" y="3112704"/>
            <a:ext cx="1728192" cy="248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486600" y="3624545"/>
            <a:ext cx="1728192" cy="248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6622504" y="5752624"/>
            <a:ext cx="1849760" cy="300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119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58352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408367" y="1340768"/>
            <a:ext cx="193255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79376" y="1978025"/>
            <a:ext cx="8568952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9550" cy="4666431"/>
            <a:chOff x="263352" y="1268760"/>
            <a:chExt cx="11639550" cy="46664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373216"/>
              <a:ext cx="10610850" cy="561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3343425"/>
            <a:ext cx="3730278" cy="117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1683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7687624" y="1916832"/>
            <a:ext cx="43130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695400" y="2564904"/>
            <a:ext cx="64807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291226" y="4725144"/>
            <a:ext cx="38128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15216"/>
            <a:ext cx="109004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95400" y="2689664"/>
            <a:ext cx="109004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65728"/>
            <a:ext cx="7128792" cy="91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582400" cy="995379"/>
            <a:chOff x="263352" y="1340768"/>
            <a:chExt cx="11582400" cy="9953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82400" cy="46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1869422"/>
              <a:ext cx="1838325" cy="466725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398077"/>
            <a:ext cx="11553825" cy="4457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87688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9802788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375920" y="508518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10560496" y="50611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4295800" y="57332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5375920" y="635172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5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032" y="2942528"/>
            <a:ext cx="14763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5155" y="2942528"/>
            <a:ext cx="1476375" cy="781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476375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099" y="4941168"/>
            <a:ext cx="1476375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849" y="3933056"/>
            <a:ext cx="857250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4213" y="4874493"/>
            <a:ext cx="8572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4076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5467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89" r="446"/>
          <a:stretch/>
        </p:blipFill>
        <p:spPr>
          <a:xfrm>
            <a:off x="300089" y="1300733"/>
            <a:ext cx="11521280" cy="27092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10025"/>
            <a:ext cx="116300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386399"/>
            <a:ext cx="1514475" cy="80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93" y="2378501"/>
            <a:ext cx="1514475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162" y="2378501"/>
            <a:ext cx="1514475" cy="809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624" y="2378501"/>
            <a:ext cx="15144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83432" y="515719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957555" y="515719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483271" y="515719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36912"/>
            <a:ext cx="10534650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983480"/>
            <a:ext cx="9820275" cy="1838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2114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303912" y="397969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08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2785"/>
            <a:ext cx="11212718" cy="56610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034472"/>
            <a:ext cx="18002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637576" y="3919988"/>
            <a:ext cx="24746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911424" y="4535496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4278877" y="4535496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7259468" y="4535496"/>
            <a:ext cx="214889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869711" y="5805504"/>
            <a:ext cx="260255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2025-08-22T08:07:37Z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