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30" r:id="rId5"/>
    <p:sldId id="329" r:id="rId6"/>
    <p:sldId id="328" r:id="rId7"/>
    <p:sldId id="327" r:id="rId8"/>
    <p:sldId id="326" r:id="rId9"/>
    <p:sldId id="325" r:id="rId10"/>
    <p:sldId id="331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7425" y="2965450"/>
            <a:ext cx="5137150" cy="927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268730"/>
            <a:ext cx="11188700" cy="5397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914525"/>
            <a:ext cx="1102995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77730" y="2796540"/>
            <a:ext cx="1833245" cy="139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7525" y="3289300"/>
            <a:ext cx="11092815" cy="139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7525" y="3843020"/>
            <a:ext cx="8465820" cy="99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900" y="1879600"/>
            <a:ext cx="10998200" cy="30988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7425" y="1892300"/>
            <a:ext cx="10217150" cy="307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49550" y="2987675"/>
            <a:ext cx="859155" cy="38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90845" y="2987675"/>
            <a:ext cx="859155" cy="38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83195" y="2926715"/>
            <a:ext cx="1414145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17725" y="4030980"/>
            <a:ext cx="859155" cy="38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01920" y="4030980"/>
            <a:ext cx="859155" cy="38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47075" y="3970020"/>
            <a:ext cx="1414145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17725" y="4582160"/>
            <a:ext cx="859155" cy="38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01920" y="4582160"/>
            <a:ext cx="859155" cy="38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286115" y="4582160"/>
            <a:ext cx="859155" cy="38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9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99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" y="1685925"/>
            <a:ext cx="110617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75170" y="2324735"/>
            <a:ext cx="122491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74535" y="2926715"/>
            <a:ext cx="97409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3720" y="3550920"/>
            <a:ext cx="97409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83050" y="4175760"/>
            <a:ext cx="162052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31660" y="4175760"/>
            <a:ext cx="474980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4710" y="4716145"/>
            <a:ext cx="594614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6100" y="2149475"/>
            <a:ext cx="11099800" cy="255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9985" y="2651760"/>
            <a:ext cx="9250680" cy="384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18575" y="3154680"/>
            <a:ext cx="272732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9160" y="3679825"/>
            <a:ext cx="63436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71410" y="3688080"/>
            <a:ext cx="417449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9160" y="4221480"/>
            <a:ext cx="10449560" cy="398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268730"/>
            <a:ext cx="11074400" cy="51054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75" y="1341120"/>
            <a:ext cx="11017250" cy="455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31965" y="1257935"/>
            <a:ext cx="499110" cy="45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81950" y="1257935"/>
            <a:ext cx="544830" cy="45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33830" y="2316480"/>
            <a:ext cx="2371725" cy="436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92765" y="3429635"/>
            <a:ext cx="499110" cy="404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92765" y="3978275"/>
            <a:ext cx="499110" cy="404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09580" y="4526915"/>
            <a:ext cx="582930" cy="404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2025-08-22T01:43:43Z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