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5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924175"/>
            <a:ext cx="48482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57387"/>
            <a:ext cx="110204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6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431704" y="3933056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735960" y="3933056"/>
            <a:ext cx="3600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890075" y="3933056"/>
            <a:ext cx="3600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912306" y="3933056"/>
            <a:ext cx="36015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762046" y="4390458"/>
            <a:ext cx="36015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791246" y="4390458"/>
            <a:ext cx="36015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671400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000936" y="3671400"/>
            <a:ext cx="42796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143672" y="4725144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317695" y="4742728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336360" y="4742728"/>
            <a:ext cx="10390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752683" y="5278776"/>
            <a:ext cx="10390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0064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984432" y="20064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631504" y="4391480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097996" y="4391480"/>
            <a:ext cx="10061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999656" y="4941168"/>
            <a:ext cx="10061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138510" y="4941168"/>
            <a:ext cx="10061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2025-08-22T11:08:20Z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