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58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005064"/>
            <a:ext cx="76676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535147" cy="3367261"/>
            <a:chOff x="335360" y="1340768"/>
            <a:chExt cx="11535147" cy="33672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340768"/>
              <a:ext cx="10887075" cy="1076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564904"/>
              <a:ext cx="10858500" cy="2143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847528" y="1878930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5559" y="1878930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27394" y="2532294"/>
            <a:ext cx="11804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36768" y="2531513"/>
            <a:ext cx="12673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19983" y="3068960"/>
            <a:ext cx="12673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8888" y="3669076"/>
            <a:ext cx="552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16588" y="3669076"/>
            <a:ext cx="14954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12669" y="3643924"/>
            <a:ext cx="9286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8888" y="4212931"/>
            <a:ext cx="9286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16587" y="4212931"/>
            <a:ext cx="168318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03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6632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239352"/>
            <a:ext cx="27363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32393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623392" y="5373216"/>
            <a:ext cx="28083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8436260" y="4346684"/>
            <a:ext cx="33483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7312" y="4907124"/>
            <a:ext cx="259836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39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7885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50100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1884" y="3501008"/>
            <a:ext cx="15022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16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78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844824"/>
            <a:ext cx="61926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3140968"/>
            <a:ext cx="151216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4046576"/>
            <a:ext cx="187220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2344" y="3140968"/>
            <a:ext cx="187220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40" y="4046576"/>
            <a:ext cx="165618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0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639175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844824"/>
            <a:ext cx="1121092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12545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79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464" y="2484104"/>
            <a:ext cx="109724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031899"/>
            <a:ext cx="111884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603399"/>
            <a:ext cx="111884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81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412096"/>
            <a:ext cx="324756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2951320"/>
            <a:ext cx="33195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3514028"/>
            <a:ext cx="33195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4059151"/>
            <a:ext cx="33195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4621859"/>
            <a:ext cx="33195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7688" y="5158190"/>
            <a:ext cx="33195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8088" y="2412096"/>
            <a:ext cx="482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88088" y="2974803"/>
            <a:ext cx="482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88088" y="3537511"/>
            <a:ext cx="482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88088" y="4056258"/>
            <a:ext cx="482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88088" y="4627758"/>
            <a:ext cx="482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96880" y="5181674"/>
            <a:ext cx="4824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42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36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097688"/>
            <a:ext cx="14954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9832" y="2996952"/>
            <a:ext cx="1495425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2163" y="2996952"/>
            <a:ext cx="1495425" cy="790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3933056"/>
            <a:ext cx="1495425" cy="790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6032" y="4869160"/>
            <a:ext cx="1495425" cy="790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8905" y="2967382"/>
            <a:ext cx="781050" cy="8096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1336" y="3954533"/>
            <a:ext cx="781050" cy="8096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9413" y="3954533"/>
            <a:ext cx="7810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164" y="3140968"/>
            <a:ext cx="11544300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3717032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566124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72144" y="5661248"/>
            <a:ext cx="11477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405" y="5661248"/>
            <a:ext cx="11477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1005" y="5661248"/>
            <a:ext cx="11477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79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01966"/>
            <a:ext cx="109724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33201"/>
            <a:ext cx="109724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22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840"/>
            <a:ext cx="11591925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11565"/>
            <a:ext cx="108489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66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82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0749"/>
            <a:ext cx="116395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5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88698" cy="549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1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3415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104112" y="41490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010900" cy="3770734"/>
            <a:chOff x="263352" y="1268760"/>
            <a:chExt cx="11010900" cy="37707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010900" cy="155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2924944"/>
              <a:ext cx="8286750" cy="2114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60096" y="12687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586247" y="242918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97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636912"/>
            <a:ext cx="107442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1343"/>
            <a:ext cx="6124575" cy="2200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5285" y="1931318"/>
            <a:ext cx="5095875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7608" y="2669920"/>
            <a:ext cx="28083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90292" y="3237091"/>
            <a:ext cx="319763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3861048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201400" cy="2857872"/>
            <a:chOff x="335360" y="1340768"/>
            <a:chExt cx="11201400" cy="28578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6191250" cy="476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988840"/>
              <a:ext cx="11201400" cy="2209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143672" y="1905822"/>
            <a:ext cx="83930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2503720"/>
            <a:ext cx="839308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0984" y="3061023"/>
            <a:ext cx="828163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3643341"/>
            <a:ext cx="828163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634694"/>
            <a:ext cx="20882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3211304"/>
            <a:ext cx="24482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81541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8036" y="4401108"/>
            <a:ext cx="274985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401" y="4972643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555240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67808" y="6127918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2025-08-22T07:34:07Z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