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8562" y="2928937"/>
            <a:ext cx="4714875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141277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767408" y="3550080"/>
            <a:ext cx="323895" cy="3109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3888677" y="3550080"/>
            <a:ext cx="323895" cy="3109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6341731" y="3550080"/>
            <a:ext cx="323895" cy="3109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2711624" y="4293096"/>
            <a:ext cx="323895" cy="3109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6983368" y="4310353"/>
            <a:ext cx="323895" cy="3109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767407" y="5073993"/>
            <a:ext cx="323895" cy="3109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2719299" y="5073993"/>
            <a:ext cx="323895" cy="3109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4943752" y="5073993"/>
            <a:ext cx="323895" cy="3109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9471790" y="5073993"/>
            <a:ext cx="323895" cy="3109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3" name="矩形 12"/>
          <p:cNvSpPr/>
          <p:nvPr/>
        </p:nvSpPr>
        <p:spPr>
          <a:xfrm>
            <a:off x="2063552" y="6237312"/>
            <a:ext cx="5472608" cy="3109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734300" cy="3076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785" y="2060848"/>
            <a:ext cx="7762875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104808"/>
            <a:ext cx="1440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9145" y="2636912"/>
            <a:ext cx="1440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7728" y="2645704"/>
            <a:ext cx="1440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42628" y="3196956"/>
            <a:ext cx="178521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49098" y="3743408"/>
            <a:ext cx="125448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440" y="4293096"/>
            <a:ext cx="75043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29427" y="4869160"/>
            <a:ext cx="75043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25200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1484784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2025-08-22T09:43:06Z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