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987" y="3162300"/>
            <a:ext cx="32480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349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064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245" y="46779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453" y="580359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347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68767"/>
            <a:ext cx="936104" cy="112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0188" y="2668767"/>
            <a:ext cx="936104" cy="112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1896" y="2668767"/>
            <a:ext cx="936104" cy="112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3212976"/>
            <a:ext cx="936104" cy="112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3852" y="3230560"/>
            <a:ext cx="936104" cy="112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0390" y="3212976"/>
            <a:ext cx="936104" cy="112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512" y="4000916"/>
            <a:ext cx="792088" cy="364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78597" y="4000916"/>
            <a:ext cx="792088" cy="364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13004" y="4000916"/>
            <a:ext cx="792088" cy="364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33111" y="4000916"/>
            <a:ext cx="792088" cy="364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427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6411" y="21427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0234" y="21427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811" y="21427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4566" y="21427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51143" y="21427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7856" y="2636912"/>
            <a:ext cx="1368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68567" y="3200647"/>
            <a:ext cx="1368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93021" y="3200647"/>
            <a:ext cx="1368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56490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4199" y="256490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1409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53012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99695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01576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4115724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80493" y="4108771"/>
            <a:ext cx="7658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661" y="4653136"/>
            <a:ext cx="59593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7543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05064"/>
            <a:ext cx="89289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838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96952"/>
            <a:ext cx="73914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