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7425" y="2987675"/>
            <a:ext cx="5137150" cy="88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44625"/>
            <a:ext cx="11068050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28750"/>
            <a:ext cx="110744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746250"/>
            <a:ext cx="11042650" cy="336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520" y="2297430"/>
            <a:ext cx="1631950" cy="48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265" y="3474085"/>
            <a:ext cx="5213350" cy="50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6425" y="4067175"/>
            <a:ext cx="2368550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2038350"/>
            <a:ext cx="91122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3555" y="2038350"/>
            <a:ext cx="62484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9275" y="2038350"/>
            <a:ext cx="62484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